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825500" rtl="0" fontAlgn="auto" latinLnBrk="0" hangingPunct="0">
      <a:lnSpc>
        <a:spcPct val="120000"/>
      </a:lnSpc>
      <a:spcBef>
        <a:spcPts val="3000"/>
      </a:spcBef>
      <a:spcAft>
        <a:spcPts val="0"/>
      </a:spcAft>
      <a:buClrTx/>
      <a:buSzTx/>
      <a:buFontTx/>
      <a:buNone/>
      <a:tabLst/>
      <a:defRPr kumimoji="0" sz="4500" b="0" i="0" u="none" strike="noStrike" cap="none" spc="0" normalizeH="0" baseline="0">
        <a:ln>
          <a:noFill/>
        </a:ln>
        <a:solidFill>
          <a:srgbClr val="000000"/>
        </a:solidFill>
        <a:effectLst/>
        <a:uFillTx/>
        <a:latin typeface="Titillium"/>
        <a:ea typeface="Titillium"/>
        <a:cs typeface="Titillium"/>
        <a:sym typeface="Titillium"/>
      </a:defRPr>
    </a:lvl1pPr>
    <a:lvl2pPr marL="0" marR="0" indent="228600" algn="l" defTabSz="825500" rtl="0" fontAlgn="auto" latinLnBrk="0" hangingPunct="0">
      <a:lnSpc>
        <a:spcPct val="120000"/>
      </a:lnSpc>
      <a:spcBef>
        <a:spcPts val="3000"/>
      </a:spcBef>
      <a:spcAft>
        <a:spcPts val="0"/>
      </a:spcAft>
      <a:buClrTx/>
      <a:buSzTx/>
      <a:buFontTx/>
      <a:buNone/>
      <a:tabLst/>
      <a:defRPr kumimoji="0" sz="4500" b="0" i="0" u="none" strike="noStrike" cap="none" spc="0" normalizeH="0" baseline="0">
        <a:ln>
          <a:noFill/>
        </a:ln>
        <a:solidFill>
          <a:srgbClr val="000000"/>
        </a:solidFill>
        <a:effectLst/>
        <a:uFillTx/>
        <a:latin typeface="Titillium"/>
        <a:ea typeface="Titillium"/>
        <a:cs typeface="Titillium"/>
        <a:sym typeface="Titillium"/>
      </a:defRPr>
    </a:lvl2pPr>
    <a:lvl3pPr marL="0" marR="0" indent="457200" algn="l" defTabSz="825500" rtl="0" fontAlgn="auto" latinLnBrk="0" hangingPunct="0">
      <a:lnSpc>
        <a:spcPct val="120000"/>
      </a:lnSpc>
      <a:spcBef>
        <a:spcPts val="3000"/>
      </a:spcBef>
      <a:spcAft>
        <a:spcPts val="0"/>
      </a:spcAft>
      <a:buClrTx/>
      <a:buSzTx/>
      <a:buFontTx/>
      <a:buNone/>
      <a:tabLst/>
      <a:defRPr kumimoji="0" sz="4500" b="0" i="0" u="none" strike="noStrike" cap="none" spc="0" normalizeH="0" baseline="0">
        <a:ln>
          <a:noFill/>
        </a:ln>
        <a:solidFill>
          <a:srgbClr val="000000"/>
        </a:solidFill>
        <a:effectLst/>
        <a:uFillTx/>
        <a:latin typeface="Titillium"/>
        <a:ea typeface="Titillium"/>
        <a:cs typeface="Titillium"/>
        <a:sym typeface="Titillium"/>
      </a:defRPr>
    </a:lvl3pPr>
    <a:lvl4pPr marL="0" marR="0" indent="685800" algn="l" defTabSz="825500" rtl="0" fontAlgn="auto" latinLnBrk="0" hangingPunct="0">
      <a:lnSpc>
        <a:spcPct val="120000"/>
      </a:lnSpc>
      <a:spcBef>
        <a:spcPts val="3000"/>
      </a:spcBef>
      <a:spcAft>
        <a:spcPts val="0"/>
      </a:spcAft>
      <a:buClrTx/>
      <a:buSzTx/>
      <a:buFontTx/>
      <a:buNone/>
      <a:tabLst/>
      <a:defRPr kumimoji="0" sz="4500" b="0" i="0" u="none" strike="noStrike" cap="none" spc="0" normalizeH="0" baseline="0">
        <a:ln>
          <a:noFill/>
        </a:ln>
        <a:solidFill>
          <a:srgbClr val="000000"/>
        </a:solidFill>
        <a:effectLst/>
        <a:uFillTx/>
        <a:latin typeface="Titillium"/>
        <a:ea typeface="Titillium"/>
        <a:cs typeface="Titillium"/>
        <a:sym typeface="Titillium"/>
      </a:defRPr>
    </a:lvl4pPr>
    <a:lvl5pPr marL="0" marR="0" indent="914400" algn="l" defTabSz="825500" rtl="0" fontAlgn="auto" latinLnBrk="0" hangingPunct="0">
      <a:lnSpc>
        <a:spcPct val="120000"/>
      </a:lnSpc>
      <a:spcBef>
        <a:spcPts val="3000"/>
      </a:spcBef>
      <a:spcAft>
        <a:spcPts val="0"/>
      </a:spcAft>
      <a:buClrTx/>
      <a:buSzTx/>
      <a:buFontTx/>
      <a:buNone/>
      <a:tabLst/>
      <a:defRPr kumimoji="0" sz="4500" b="0" i="0" u="none" strike="noStrike" cap="none" spc="0" normalizeH="0" baseline="0">
        <a:ln>
          <a:noFill/>
        </a:ln>
        <a:solidFill>
          <a:srgbClr val="000000"/>
        </a:solidFill>
        <a:effectLst/>
        <a:uFillTx/>
        <a:latin typeface="Titillium"/>
        <a:ea typeface="Titillium"/>
        <a:cs typeface="Titillium"/>
        <a:sym typeface="Titillium"/>
      </a:defRPr>
    </a:lvl5pPr>
    <a:lvl6pPr marL="0" marR="0" indent="1143000" algn="l" defTabSz="825500" rtl="0" fontAlgn="auto" latinLnBrk="0" hangingPunct="0">
      <a:lnSpc>
        <a:spcPct val="120000"/>
      </a:lnSpc>
      <a:spcBef>
        <a:spcPts val="3000"/>
      </a:spcBef>
      <a:spcAft>
        <a:spcPts val="0"/>
      </a:spcAft>
      <a:buClrTx/>
      <a:buSzTx/>
      <a:buFontTx/>
      <a:buNone/>
      <a:tabLst/>
      <a:defRPr kumimoji="0" sz="4500" b="0" i="0" u="none" strike="noStrike" cap="none" spc="0" normalizeH="0" baseline="0">
        <a:ln>
          <a:noFill/>
        </a:ln>
        <a:solidFill>
          <a:srgbClr val="000000"/>
        </a:solidFill>
        <a:effectLst/>
        <a:uFillTx/>
        <a:latin typeface="Titillium"/>
        <a:ea typeface="Titillium"/>
        <a:cs typeface="Titillium"/>
        <a:sym typeface="Titillium"/>
      </a:defRPr>
    </a:lvl6pPr>
    <a:lvl7pPr marL="0" marR="0" indent="1371600" algn="l" defTabSz="825500" rtl="0" fontAlgn="auto" latinLnBrk="0" hangingPunct="0">
      <a:lnSpc>
        <a:spcPct val="120000"/>
      </a:lnSpc>
      <a:spcBef>
        <a:spcPts val="3000"/>
      </a:spcBef>
      <a:spcAft>
        <a:spcPts val="0"/>
      </a:spcAft>
      <a:buClrTx/>
      <a:buSzTx/>
      <a:buFontTx/>
      <a:buNone/>
      <a:tabLst/>
      <a:defRPr kumimoji="0" sz="4500" b="0" i="0" u="none" strike="noStrike" cap="none" spc="0" normalizeH="0" baseline="0">
        <a:ln>
          <a:noFill/>
        </a:ln>
        <a:solidFill>
          <a:srgbClr val="000000"/>
        </a:solidFill>
        <a:effectLst/>
        <a:uFillTx/>
        <a:latin typeface="Titillium"/>
        <a:ea typeface="Titillium"/>
        <a:cs typeface="Titillium"/>
        <a:sym typeface="Titillium"/>
      </a:defRPr>
    </a:lvl7pPr>
    <a:lvl8pPr marL="0" marR="0" indent="1600200" algn="l" defTabSz="825500" rtl="0" fontAlgn="auto" latinLnBrk="0" hangingPunct="0">
      <a:lnSpc>
        <a:spcPct val="120000"/>
      </a:lnSpc>
      <a:spcBef>
        <a:spcPts val="3000"/>
      </a:spcBef>
      <a:spcAft>
        <a:spcPts val="0"/>
      </a:spcAft>
      <a:buClrTx/>
      <a:buSzTx/>
      <a:buFontTx/>
      <a:buNone/>
      <a:tabLst/>
      <a:defRPr kumimoji="0" sz="4500" b="0" i="0" u="none" strike="noStrike" cap="none" spc="0" normalizeH="0" baseline="0">
        <a:ln>
          <a:noFill/>
        </a:ln>
        <a:solidFill>
          <a:srgbClr val="000000"/>
        </a:solidFill>
        <a:effectLst/>
        <a:uFillTx/>
        <a:latin typeface="Titillium"/>
        <a:ea typeface="Titillium"/>
        <a:cs typeface="Titillium"/>
        <a:sym typeface="Titillium"/>
      </a:defRPr>
    </a:lvl8pPr>
    <a:lvl9pPr marL="0" marR="0" indent="1828800" algn="l" defTabSz="825500" rtl="0" fontAlgn="auto" latinLnBrk="0" hangingPunct="0">
      <a:lnSpc>
        <a:spcPct val="120000"/>
      </a:lnSpc>
      <a:spcBef>
        <a:spcPts val="3000"/>
      </a:spcBef>
      <a:spcAft>
        <a:spcPts val="0"/>
      </a:spcAft>
      <a:buClrTx/>
      <a:buSzTx/>
      <a:buFontTx/>
      <a:buNone/>
      <a:tabLst/>
      <a:defRPr kumimoji="0" sz="4500" b="0" i="0" u="none" strike="noStrike" cap="none" spc="0" normalizeH="0" baseline="0">
        <a:ln>
          <a:noFill/>
        </a:ln>
        <a:solidFill>
          <a:srgbClr val="000000"/>
        </a:solidFill>
        <a:effectLst/>
        <a:uFillTx/>
        <a:latin typeface="Titillium"/>
        <a:ea typeface="Titillium"/>
        <a:cs typeface="Titillium"/>
        <a:sym typeface="Titillium"/>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
          <a:latin typeface="Helvetica Light"/>
          <a:ea typeface="Helvetica Light"/>
          <a:cs typeface="Helvetica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4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
          <a:latin typeface="Helvetica Light"/>
          <a:ea typeface="Helvetica Light"/>
          <a:cs typeface="Helvetica Light"/>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
          <a:latin typeface="Helvetica Light"/>
          <a:ea typeface="Helvetica Light"/>
          <a:cs typeface="Helvetica Light"/>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
          <a:latin typeface="Helvetica Light"/>
          <a:ea typeface="Helvetica Light"/>
          <a:cs typeface="Helvetica Light"/>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330"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2" name="Shape 152"/>
          <p:cNvSpPr>
            <a:spLocks noGrp="1" noRot="1" noChangeAspect="1"/>
          </p:cNvSpPr>
          <p:nvPr>
            <p:ph type="sldImg"/>
          </p:nvPr>
        </p:nvSpPr>
        <p:spPr>
          <a:xfrm>
            <a:off x="1143000" y="685800"/>
            <a:ext cx="4572000" cy="3429000"/>
          </a:xfrm>
          <a:prstGeom prst="rect">
            <a:avLst/>
          </a:prstGeom>
        </p:spPr>
        <p:txBody>
          <a:bodyPr/>
          <a:lstStyle/>
          <a:p>
            <a:endParaRPr/>
          </a:p>
        </p:txBody>
      </p:sp>
      <p:sp>
        <p:nvSpPr>
          <p:cNvPr id="153" name="Shape 153"/>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1990198765"/>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LSO naslov slo">
    <p:spTree>
      <p:nvGrpSpPr>
        <p:cNvPr id="1" name=""/>
        <p:cNvGrpSpPr/>
        <p:nvPr/>
      </p:nvGrpSpPr>
      <p:grpSpPr>
        <a:xfrm>
          <a:off x="0" y="0"/>
          <a:ext cx="0" cy="0"/>
          <a:chOff x="0" y="0"/>
          <a:chExt cx="0" cy="0"/>
        </a:xfrm>
      </p:grpSpPr>
      <p:sp>
        <p:nvSpPr>
          <p:cNvPr id="14" name="Rectangle"/>
          <p:cNvSpPr/>
          <p:nvPr/>
        </p:nvSpPr>
        <p:spPr>
          <a:xfrm>
            <a:off x="-1" y="-38100"/>
            <a:ext cx="24384001" cy="2496810"/>
          </a:xfrm>
          <a:prstGeom prst="rect">
            <a:avLst/>
          </a:prstGeom>
          <a:solidFill>
            <a:srgbClr val="000000"/>
          </a:solidFill>
          <a:ln w="12700">
            <a:miter lim="400000"/>
          </a:ln>
        </p:spPr>
        <p:txBody>
          <a:bodyPr lIns="50800" tIns="50800" rIns="50800" bIns="50800" anchor="ctr"/>
          <a:lstStyle/>
          <a:p>
            <a:pPr algn="ctr">
              <a:lnSpc>
                <a:spcPct val="100000"/>
              </a:lnSpc>
              <a:spcBef>
                <a:spcPts val="0"/>
              </a:spcBef>
              <a:defRPr sz="3200">
                <a:latin typeface="Helvetica Light"/>
                <a:ea typeface="Helvetica Light"/>
                <a:cs typeface="Helvetica Light"/>
                <a:sym typeface="Helvetica Light"/>
              </a:defRPr>
            </a:pPr>
            <a:endParaRPr/>
          </a:p>
        </p:txBody>
      </p:sp>
      <p:sp>
        <p:nvSpPr>
          <p:cNvPr id="15" name="Jumbo IKT.jpg"/>
          <p:cNvSpPr>
            <a:spLocks noGrp="1"/>
          </p:cNvSpPr>
          <p:nvPr>
            <p:ph type="pic" idx="13"/>
          </p:nvPr>
        </p:nvSpPr>
        <p:spPr>
          <a:xfrm>
            <a:off x="-31024" y="2458708"/>
            <a:ext cx="24441728" cy="6697172"/>
          </a:xfrm>
          <a:prstGeom prst="rect">
            <a:avLst/>
          </a:prstGeom>
        </p:spPr>
        <p:txBody>
          <a:bodyPr lIns="91439" tIns="45719" rIns="91439" bIns="45719" anchor="t">
            <a:noAutofit/>
          </a:bodyPr>
          <a:lstStyle/>
          <a:p>
            <a:endParaRPr/>
          </a:p>
        </p:txBody>
      </p:sp>
      <p:sp>
        <p:nvSpPr>
          <p:cNvPr id="16" name="Podnaslov"/>
          <p:cNvSpPr>
            <a:spLocks noGrp="1"/>
          </p:cNvSpPr>
          <p:nvPr>
            <p:ph type="body" sz="quarter" idx="14"/>
          </p:nvPr>
        </p:nvSpPr>
        <p:spPr>
          <a:xfrm>
            <a:off x="1283336" y="11357202"/>
            <a:ext cx="21817966" cy="609601"/>
          </a:xfrm>
          <a:prstGeom prst="rect">
            <a:avLst/>
          </a:prstGeom>
        </p:spPr>
        <p:txBody>
          <a:bodyPr>
            <a:spAutoFit/>
          </a:bodyPr>
          <a:lstStyle>
            <a:lvl1pPr marL="0" indent="0" algn="ctr">
              <a:lnSpc>
                <a:spcPct val="100000"/>
              </a:lnSpc>
              <a:spcBef>
                <a:spcPts val="0"/>
              </a:spcBef>
              <a:buSzTx/>
              <a:buNone/>
              <a:defRPr sz="4000">
                <a:latin typeface="Titillium Bold"/>
                <a:ea typeface="Titillium Bold"/>
                <a:cs typeface="Titillium Bold"/>
                <a:sym typeface="Titillium Bold"/>
              </a:defRPr>
            </a:lvl1pPr>
          </a:lstStyle>
          <a:p>
            <a:r>
              <a:t>Podnaslov</a:t>
            </a:r>
          </a:p>
        </p:txBody>
      </p:sp>
      <p:sp>
        <p:nvSpPr>
          <p:cNvPr id="17" name="Naslov"/>
          <p:cNvSpPr>
            <a:spLocks noGrp="1"/>
          </p:cNvSpPr>
          <p:nvPr>
            <p:ph type="body" sz="quarter" idx="15"/>
          </p:nvPr>
        </p:nvSpPr>
        <p:spPr>
          <a:xfrm>
            <a:off x="1270000" y="9627938"/>
            <a:ext cx="21817965" cy="1625601"/>
          </a:xfrm>
          <a:prstGeom prst="rect">
            <a:avLst/>
          </a:prstGeom>
        </p:spPr>
        <p:txBody>
          <a:bodyPr>
            <a:spAutoFit/>
          </a:bodyPr>
          <a:lstStyle>
            <a:lvl1pPr marL="0" indent="0" algn="ctr">
              <a:lnSpc>
                <a:spcPct val="100000"/>
              </a:lnSpc>
              <a:spcBef>
                <a:spcPts val="0"/>
              </a:spcBef>
              <a:buSzTx/>
              <a:buNone/>
              <a:defRPr sz="12000">
                <a:latin typeface="+mn-lt"/>
                <a:ea typeface="+mn-ea"/>
                <a:cs typeface="+mn-cs"/>
                <a:sym typeface="Titillium Thin"/>
              </a:defRPr>
            </a:lvl1pPr>
          </a:lstStyle>
          <a:p>
            <a:r>
              <a:t>Naslov</a:t>
            </a:r>
          </a:p>
        </p:txBody>
      </p:sp>
      <p:sp>
        <p:nvSpPr>
          <p:cNvPr id="18" name="Text"/>
          <p:cNvSpPr/>
          <p:nvPr/>
        </p:nvSpPr>
        <p:spPr>
          <a:xfrm>
            <a:off x="23425925" y="13194030"/>
            <a:ext cx="785838" cy="40894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spAutoFit/>
          </a:bodyPr>
          <a:lstStyle/>
          <a:p>
            <a:pPr algn="ctr">
              <a:lnSpc>
                <a:spcPct val="100000"/>
              </a:lnSpc>
              <a:spcBef>
                <a:spcPts val="0"/>
              </a:spcBef>
              <a:defRPr sz="2400"/>
            </a:pPr>
            <a:fld id="{86CB4B4D-7CA3-9044-876B-883B54F8677D}" type="slidenum">
              <a:t>‹#›</a:t>
            </a:fld>
            <a:r>
              <a:t>￼</a:t>
            </a:r>
          </a:p>
        </p:txBody>
      </p:sp>
      <p:sp>
        <p:nvSpPr>
          <p:cNvPr id="20" name="Slide Number"/>
          <p:cNvSpPr>
            <a:spLocks noGrp="1"/>
          </p:cNvSpPr>
          <p:nvPr>
            <p:ph type="sldNum" sz="quarter" idx="2"/>
          </p:nvPr>
        </p:nvSpPr>
        <p:spPr>
          <a:xfrm>
            <a:off x="11959031" y="13081000"/>
            <a:ext cx="453238" cy="469900"/>
          </a:xfrm>
          <a:prstGeom prst="rect">
            <a:avLst/>
          </a:prstGeom>
        </p:spPr>
        <p:txBody>
          <a:bodyPr/>
          <a:lstStyle>
            <a:lvl1pPr>
              <a:defRPr>
                <a:solidFill>
                  <a:srgbClr val="000000"/>
                </a:solidFill>
                <a:latin typeface="Helvetica Light"/>
                <a:ea typeface="Helvetica Light"/>
                <a:cs typeface="Helvetica Light"/>
                <a:sym typeface="Helvetica Light"/>
              </a:defRPr>
            </a:lvl1pPr>
          </a:lstStyle>
          <a:p>
            <a:fld id="{86CB4B4D-7CA3-9044-876B-883B54F8677D}" type="slidenum">
              <a:t>‹#›</a:t>
            </a:fld>
            <a:endParaRPr/>
          </a:p>
        </p:txBody>
      </p:sp>
      <p:pic>
        <p:nvPicPr>
          <p:cNvPr id="2" name="Picture 1"/>
          <p:cNvPicPr>
            <a:picLocks noChangeAspect="1"/>
          </p:cNvPicPr>
          <p:nvPr userDrawn="1"/>
        </p:nvPicPr>
        <p:blipFill>
          <a:blip r:embed="rId2"/>
          <a:stretch>
            <a:fillRect/>
          </a:stretch>
        </p:blipFill>
        <p:spPr>
          <a:xfrm>
            <a:off x="9520556" y="810255"/>
            <a:ext cx="5343525" cy="800100"/>
          </a:xfrm>
          <a:prstGeom prst="rect">
            <a:avLst/>
          </a:prstGeom>
        </p:spPr>
      </p:pic>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foto">
    <p:spTree>
      <p:nvGrpSpPr>
        <p:cNvPr id="1" name=""/>
        <p:cNvGrpSpPr/>
        <p:nvPr/>
      </p:nvGrpSpPr>
      <p:grpSpPr>
        <a:xfrm>
          <a:off x="0" y="0"/>
          <a:ext cx="0" cy="0"/>
          <a:chOff x="0" y="0"/>
          <a:chExt cx="0" cy="0"/>
        </a:xfrm>
      </p:grpSpPr>
      <p:sp>
        <p:nvSpPr>
          <p:cNvPr id="117" name="stock-photo-deep-learning-machine-learning-and-artificial-intelligence-for-industry-concept-infographic-530748871.jpg"/>
          <p:cNvSpPr>
            <a:spLocks noGrp="1"/>
          </p:cNvSpPr>
          <p:nvPr>
            <p:ph type="pic" sz="quarter" idx="13"/>
          </p:nvPr>
        </p:nvSpPr>
        <p:spPr>
          <a:xfrm>
            <a:off x="15697200" y="6453958"/>
            <a:ext cx="7404101" cy="5359401"/>
          </a:xfrm>
          <a:prstGeom prst="rect">
            <a:avLst/>
          </a:prstGeom>
        </p:spPr>
        <p:txBody>
          <a:bodyPr lIns="91439" tIns="45719" rIns="91439" bIns="45719" anchor="t">
            <a:noAutofit/>
          </a:bodyPr>
          <a:lstStyle/>
          <a:p>
            <a:endParaRPr/>
          </a:p>
        </p:txBody>
      </p:sp>
      <p:sp>
        <p:nvSpPr>
          <p:cNvPr id="118" name="stock-photo-businessman-holding-multimedia-network-with-his-hand-d-rendering-524617330.jpg"/>
          <p:cNvSpPr>
            <a:spLocks noGrp="1"/>
          </p:cNvSpPr>
          <p:nvPr>
            <p:ph type="pic" sz="quarter" idx="14"/>
          </p:nvPr>
        </p:nvSpPr>
        <p:spPr>
          <a:xfrm>
            <a:off x="15697199" y="1257299"/>
            <a:ext cx="7404101" cy="4851401"/>
          </a:xfrm>
          <a:prstGeom prst="rect">
            <a:avLst/>
          </a:prstGeom>
        </p:spPr>
        <p:txBody>
          <a:bodyPr lIns="91439" tIns="45719" rIns="91439" bIns="45719" anchor="t">
            <a:noAutofit/>
          </a:bodyPr>
          <a:lstStyle/>
          <a:p>
            <a:endParaRPr/>
          </a:p>
        </p:txBody>
      </p:sp>
      <p:sp>
        <p:nvSpPr>
          <p:cNvPr id="119" name="stock-photo-fiber-optics-lights-abstract-background-546124540.jpg"/>
          <p:cNvSpPr>
            <a:spLocks noGrp="1"/>
          </p:cNvSpPr>
          <p:nvPr>
            <p:ph type="pic" idx="15"/>
          </p:nvPr>
        </p:nvSpPr>
        <p:spPr>
          <a:xfrm>
            <a:off x="1231949" y="1280296"/>
            <a:ext cx="14147752" cy="10533108"/>
          </a:xfrm>
          <a:prstGeom prst="rect">
            <a:avLst/>
          </a:prstGeom>
        </p:spPr>
        <p:txBody>
          <a:bodyPr lIns="91439" tIns="45719" rIns="91439" bIns="45719" anchor="t">
            <a:noAutofit/>
          </a:bodyPr>
          <a:lstStyle/>
          <a:p>
            <a:endParaRPr/>
          </a:p>
        </p:txBody>
      </p:sp>
      <p:sp>
        <p:nvSpPr>
          <p:cNvPr id="120" name="Slide Number"/>
          <p:cNvSpPr>
            <a:spLocks noGrp="1"/>
          </p:cNvSpPr>
          <p:nvPr>
            <p:ph type="sldNum" sz="quarter" idx="2"/>
          </p:nvPr>
        </p:nvSpPr>
        <p:spPr>
          <a:xfrm>
            <a:off x="11959031" y="13081000"/>
            <a:ext cx="453238" cy="469900"/>
          </a:xfrm>
          <a:prstGeom prst="rect">
            <a:avLst/>
          </a:prstGeom>
        </p:spPr>
        <p:txBody>
          <a:bodyPr/>
          <a:lstStyle>
            <a:lvl1pPr>
              <a:defRPr>
                <a:solidFill>
                  <a:srgbClr val="000000"/>
                </a:solidFill>
                <a:latin typeface="Helvetica Light"/>
                <a:ea typeface="Helvetica Light"/>
                <a:cs typeface="Helvetica Light"/>
                <a:sym typeface="Helvetica Light"/>
              </a:defRPr>
            </a:lvl1p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citat">
    <p:spTree>
      <p:nvGrpSpPr>
        <p:cNvPr id="1" name=""/>
        <p:cNvGrpSpPr/>
        <p:nvPr/>
      </p:nvGrpSpPr>
      <p:grpSpPr>
        <a:xfrm>
          <a:off x="0" y="0"/>
          <a:ext cx="0" cy="0"/>
          <a:chOff x="0" y="0"/>
          <a:chExt cx="0" cy="0"/>
        </a:xfrm>
      </p:grpSpPr>
      <p:sp>
        <p:nvSpPr>
          <p:cNvPr id="127" name="–Zdravko Dren"/>
          <p:cNvSpPr>
            <a:spLocks noGrp="1"/>
          </p:cNvSpPr>
          <p:nvPr>
            <p:ph type="body" sz="quarter" idx="13"/>
          </p:nvPr>
        </p:nvSpPr>
        <p:spPr>
          <a:xfrm>
            <a:off x="2387600" y="8953500"/>
            <a:ext cx="19621500" cy="685800"/>
          </a:xfrm>
          <a:prstGeom prst="rect">
            <a:avLst/>
          </a:prstGeom>
        </p:spPr>
        <p:txBody>
          <a:bodyPr anchor="t">
            <a:spAutoFit/>
          </a:bodyPr>
          <a:lstStyle>
            <a:lvl1pPr marL="0" indent="0" algn="ctr">
              <a:lnSpc>
                <a:spcPct val="100000"/>
              </a:lnSpc>
              <a:spcBef>
                <a:spcPts val="0"/>
              </a:spcBef>
              <a:buSzTx/>
              <a:buNone/>
              <a:defRPr sz="3000"/>
            </a:lvl1pPr>
          </a:lstStyle>
          <a:p>
            <a:r>
              <a:t>–Zdravko Dren</a:t>
            </a:r>
          </a:p>
        </p:txBody>
      </p:sp>
      <p:sp>
        <p:nvSpPr>
          <p:cNvPr id="128" name="“Type a quote here.”"/>
          <p:cNvSpPr>
            <a:spLocks noGrp="1"/>
          </p:cNvSpPr>
          <p:nvPr>
            <p:ph type="body" sz="quarter" idx="14"/>
          </p:nvPr>
        </p:nvSpPr>
        <p:spPr>
          <a:xfrm>
            <a:off x="2387600" y="6045200"/>
            <a:ext cx="19621500" cy="889000"/>
          </a:xfrm>
          <a:prstGeom prst="rect">
            <a:avLst/>
          </a:prstGeom>
        </p:spPr>
        <p:txBody>
          <a:bodyPr>
            <a:spAutoFit/>
          </a:bodyPr>
          <a:lstStyle>
            <a:lvl1pPr marL="0" indent="0" algn="ctr">
              <a:lnSpc>
                <a:spcPct val="100000"/>
              </a:lnSpc>
              <a:spcBef>
                <a:spcPts val="0"/>
              </a:spcBef>
              <a:buSzTx/>
              <a:buNone/>
              <a:defRPr sz="5200">
                <a:latin typeface="Adobe Garamond Pro"/>
                <a:ea typeface="Adobe Garamond Pro"/>
                <a:cs typeface="Adobe Garamond Pro"/>
                <a:sym typeface="Adobe Garamond Pro"/>
              </a:defRPr>
            </a:lvl1pPr>
          </a:lstStyle>
          <a:p>
            <a:r>
              <a:t>“Type a quote here.” </a:t>
            </a:r>
          </a:p>
        </p:txBody>
      </p:sp>
      <p:sp>
        <p:nvSpPr>
          <p:cNvPr id="129" name="Slide Number"/>
          <p:cNvSpPr>
            <a:spLocks noGrp="1"/>
          </p:cNvSpPr>
          <p:nvPr>
            <p:ph type="sldNum" sz="quarter" idx="2"/>
          </p:nvPr>
        </p:nvSpPr>
        <p:spPr>
          <a:xfrm>
            <a:off x="11959031" y="13081000"/>
            <a:ext cx="453238" cy="469900"/>
          </a:xfrm>
          <a:prstGeom prst="rect">
            <a:avLst/>
          </a:prstGeom>
        </p:spPr>
        <p:txBody>
          <a:bodyPr/>
          <a:lstStyle>
            <a:lvl1pPr>
              <a:defRPr>
                <a:solidFill>
                  <a:srgbClr val="000000"/>
                </a:solidFill>
                <a:latin typeface="Helvetica Light"/>
                <a:ea typeface="Helvetica Light"/>
                <a:cs typeface="Helvetica Light"/>
                <a:sym typeface="Helvetica Light"/>
              </a:defRPr>
            </a:lvl1p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zaključek">
    <p:spTree>
      <p:nvGrpSpPr>
        <p:cNvPr id="1" name=""/>
        <p:cNvGrpSpPr/>
        <p:nvPr/>
      </p:nvGrpSpPr>
      <p:grpSpPr>
        <a:xfrm>
          <a:off x="0" y="0"/>
          <a:ext cx="0" cy="0"/>
          <a:chOff x="0" y="0"/>
          <a:chExt cx="0" cy="0"/>
        </a:xfrm>
      </p:grpSpPr>
      <p:sp>
        <p:nvSpPr>
          <p:cNvPr id="136" name="stock-photo-circuit-board-background-116443600.jpg"/>
          <p:cNvSpPr>
            <a:spLocks noGrp="1"/>
          </p:cNvSpPr>
          <p:nvPr>
            <p:ph type="pic" idx="13"/>
          </p:nvPr>
        </p:nvSpPr>
        <p:spPr>
          <a:xfrm>
            <a:off x="0" y="0"/>
            <a:ext cx="24384000" cy="13106401"/>
          </a:xfrm>
          <a:prstGeom prst="rect">
            <a:avLst/>
          </a:prstGeom>
        </p:spPr>
        <p:txBody>
          <a:bodyPr lIns="91439" tIns="45719" rIns="91439" bIns="45719" anchor="t">
            <a:noAutofit/>
          </a:bodyPr>
          <a:lstStyle/>
          <a:p>
            <a:endParaRPr/>
          </a:p>
        </p:txBody>
      </p:sp>
      <p:sp>
        <p:nvSpPr>
          <p:cNvPr id="137" name="Rectangle"/>
          <p:cNvSpPr>
            <a:spLocks noGrp="1"/>
          </p:cNvSpPr>
          <p:nvPr>
            <p:ph type="body" sz="half" idx="14" hasCustomPrompt="1"/>
          </p:nvPr>
        </p:nvSpPr>
        <p:spPr>
          <a:xfrm>
            <a:off x="4952975" y="3206750"/>
            <a:ext cx="14478051" cy="7302500"/>
          </a:xfrm>
          <a:prstGeom prst="rect">
            <a:avLst/>
          </a:prstGeom>
          <a:solidFill>
            <a:srgbClr val="000000">
              <a:alpha val="50344"/>
            </a:srgbClr>
          </a:solidFill>
          <a:effectLst>
            <a:outerShdw blurRad="38100" dist="25400" dir="5400000" rotWithShape="0">
              <a:srgbClr val="000000">
                <a:alpha val="50000"/>
              </a:srgbClr>
            </a:outerShdw>
          </a:effectLst>
        </p:spPr>
        <p:txBody>
          <a:bodyPr>
            <a:noAutofit/>
          </a:bodyPr>
          <a:lstStyle/>
          <a:p>
            <a:pPr marL="0" indent="0" algn="ctr">
              <a:lnSpc>
                <a:spcPct val="100000"/>
              </a:lnSpc>
              <a:spcBef>
                <a:spcPts val="0"/>
              </a:spcBef>
              <a:buSzTx/>
              <a:buNone/>
              <a:defRPr sz="3200">
                <a:solidFill>
                  <a:srgbClr val="FFFFFF"/>
                </a:solidFill>
                <a:latin typeface="Helvetica Light"/>
                <a:ea typeface="Helvetica Light"/>
                <a:cs typeface="Helvetica Light"/>
                <a:sym typeface="Helvetica Light"/>
              </a:defRPr>
            </a:pPr>
            <a:r>
              <a:rPr lang="sl-SI" dirty="0" smtClean="0"/>
              <a:t> </a:t>
            </a:r>
            <a:endParaRPr dirty="0"/>
          </a:p>
        </p:txBody>
      </p:sp>
      <p:sp>
        <p:nvSpPr>
          <p:cNvPr id="138" name="Hvala!"/>
          <p:cNvSpPr>
            <a:spLocks noGrp="1"/>
          </p:cNvSpPr>
          <p:nvPr>
            <p:ph type="body" sz="quarter" idx="15"/>
          </p:nvPr>
        </p:nvSpPr>
        <p:spPr>
          <a:xfrm>
            <a:off x="8889999" y="5537200"/>
            <a:ext cx="6604001" cy="2641600"/>
          </a:xfrm>
          <a:prstGeom prst="rect">
            <a:avLst/>
          </a:prstGeom>
          <a:effectLst>
            <a:outerShdw blurRad="279400" dist="112969" dir="5400000" rotWithShape="0">
              <a:srgbClr val="000000">
                <a:alpha val="92063"/>
              </a:srgbClr>
            </a:outerShdw>
          </a:effectLst>
        </p:spPr>
        <p:txBody>
          <a:bodyPr wrap="none">
            <a:spAutoFit/>
          </a:bodyPr>
          <a:lstStyle>
            <a:lvl1pPr marL="0" indent="0">
              <a:buSzTx/>
              <a:buNone/>
              <a:defRPr sz="20000">
                <a:solidFill>
                  <a:srgbClr val="FFFFFF"/>
                </a:solidFill>
                <a:latin typeface="+mn-lt"/>
                <a:ea typeface="+mn-ea"/>
                <a:cs typeface="+mn-cs"/>
                <a:sym typeface="Titillium Thin"/>
              </a:defRPr>
            </a:lvl1pPr>
          </a:lstStyle>
          <a:p>
            <a:r>
              <a:rPr dirty="0" err="1"/>
              <a:t>Hvala</a:t>
            </a:r>
            <a:r>
              <a:rPr dirty="0"/>
              <a:t>!</a:t>
            </a:r>
          </a:p>
        </p:txBody>
      </p:sp>
      <p:sp>
        <p:nvSpPr>
          <p:cNvPr id="139" name="Slide Number"/>
          <p:cNvSpPr>
            <a:spLocks noGrp="1"/>
          </p:cNvSpPr>
          <p:nvPr>
            <p:ph type="sldNum" sz="quarter" idx="2"/>
          </p:nvPr>
        </p:nvSpPr>
        <p:spPr>
          <a:xfrm>
            <a:off x="11959031" y="13081000"/>
            <a:ext cx="453238" cy="469900"/>
          </a:xfrm>
          <a:prstGeom prst="rect">
            <a:avLst/>
          </a:prstGeom>
        </p:spPr>
        <p:txBody>
          <a:bodyPr/>
          <a:lstStyle>
            <a:lvl1pPr>
              <a:defRPr>
                <a:solidFill>
                  <a:srgbClr val="000000"/>
                </a:solidFill>
                <a:latin typeface="Helvetica Light"/>
                <a:ea typeface="Helvetica Light"/>
                <a:cs typeface="Helvetica Light"/>
                <a:sym typeface="Helvetica Light"/>
              </a:defRPr>
            </a:lvl1p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lso">
    <p:spTree>
      <p:nvGrpSpPr>
        <p:cNvPr id="1" name=""/>
        <p:cNvGrpSpPr/>
        <p:nvPr/>
      </p:nvGrpSpPr>
      <p:grpSpPr>
        <a:xfrm>
          <a:off x="0" y="0"/>
          <a:ext cx="0" cy="0"/>
          <a:chOff x="0" y="0"/>
          <a:chExt cx="0" cy="0"/>
        </a:xfrm>
      </p:grpSpPr>
      <p:sp>
        <p:nvSpPr>
          <p:cNvPr id="146" name="Slide Number"/>
          <p:cNvSpPr>
            <a:spLocks noGrp="1"/>
          </p:cNvSpPr>
          <p:nvPr>
            <p:ph type="sldNum" sz="quarter" idx="2"/>
          </p:nvPr>
        </p:nvSpPr>
        <p:spPr>
          <a:xfrm>
            <a:off x="11959031" y="13081000"/>
            <a:ext cx="453238" cy="469900"/>
          </a:xfrm>
          <a:prstGeom prst="rect">
            <a:avLst/>
          </a:prstGeom>
        </p:spPr>
        <p:txBody>
          <a:bodyPr/>
          <a:lstStyle>
            <a:lvl1pPr>
              <a:defRPr>
                <a:solidFill>
                  <a:srgbClr val="000000"/>
                </a:solidFill>
                <a:latin typeface="Helvetica Light"/>
                <a:ea typeface="Helvetica Light"/>
                <a:cs typeface="Helvetica Light"/>
                <a:sym typeface="Helvetica Light"/>
              </a:defRPr>
            </a:lvl1p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LSO naslov eng">
    <p:spTree>
      <p:nvGrpSpPr>
        <p:cNvPr id="1" name=""/>
        <p:cNvGrpSpPr/>
        <p:nvPr/>
      </p:nvGrpSpPr>
      <p:grpSpPr>
        <a:xfrm>
          <a:off x="0" y="0"/>
          <a:ext cx="0" cy="0"/>
          <a:chOff x="0" y="0"/>
          <a:chExt cx="0" cy="0"/>
        </a:xfrm>
      </p:grpSpPr>
      <p:sp>
        <p:nvSpPr>
          <p:cNvPr id="27" name="Rectangle"/>
          <p:cNvSpPr/>
          <p:nvPr/>
        </p:nvSpPr>
        <p:spPr>
          <a:xfrm>
            <a:off x="-1" y="-38100"/>
            <a:ext cx="24384001" cy="2496810"/>
          </a:xfrm>
          <a:prstGeom prst="rect">
            <a:avLst/>
          </a:prstGeom>
          <a:solidFill>
            <a:srgbClr val="000000"/>
          </a:solidFill>
          <a:ln w="12700">
            <a:miter lim="400000"/>
          </a:ln>
        </p:spPr>
        <p:txBody>
          <a:bodyPr lIns="50800" tIns="50800" rIns="50800" bIns="50800" anchor="ctr"/>
          <a:lstStyle/>
          <a:p>
            <a:pPr algn="ctr">
              <a:lnSpc>
                <a:spcPct val="100000"/>
              </a:lnSpc>
              <a:spcBef>
                <a:spcPts val="0"/>
              </a:spcBef>
              <a:defRPr sz="3200">
                <a:latin typeface="Helvetica Light"/>
                <a:ea typeface="Helvetica Light"/>
                <a:cs typeface="Helvetica Light"/>
                <a:sym typeface="Helvetica Light"/>
              </a:defRPr>
            </a:pPr>
            <a:endParaRPr/>
          </a:p>
        </p:txBody>
      </p:sp>
      <p:sp>
        <p:nvSpPr>
          <p:cNvPr id="28" name="Jumbo IKT.jpg"/>
          <p:cNvSpPr>
            <a:spLocks noGrp="1"/>
          </p:cNvSpPr>
          <p:nvPr>
            <p:ph type="pic" idx="13"/>
          </p:nvPr>
        </p:nvSpPr>
        <p:spPr>
          <a:xfrm>
            <a:off x="-31024" y="2458708"/>
            <a:ext cx="24441728" cy="6697172"/>
          </a:xfrm>
          <a:prstGeom prst="rect">
            <a:avLst/>
          </a:prstGeom>
        </p:spPr>
        <p:txBody>
          <a:bodyPr lIns="91439" tIns="45719" rIns="91439" bIns="45719" anchor="t">
            <a:noAutofit/>
          </a:bodyPr>
          <a:lstStyle/>
          <a:p>
            <a:endParaRPr/>
          </a:p>
        </p:txBody>
      </p:sp>
      <p:sp>
        <p:nvSpPr>
          <p:cNvPr id="29" name="Podnaslov"/>
          <p:cNvSpPr>
            <a:spLocks noGrp="1"/>
          </p:cNvSpPr>
          <p:nvPr>
            <p:ph type="body" sz="quarter" idx="14"/>
          </p:nvPr>
        </p:nvSpPr>
        <p:spPr>
          <a:xfrm>
            <a:off x="1283336" y="11357202"/>
            <a:ext cx="21817966" cy="609601"/>
          </a:xfrm>
          <a:prstGeom prst="rect">
            <a:avLst/>
          </a:prstGeom>
        </p:spPr>
        <p:txBody>
          <a:bodyPr>
            <a:spAutoFit/>
          </a:bodyPr>
          <a:lstStyle>
            <a:lvl1pPr marL="0" indent="0" algn="ctr">
              <a:lnSpc>
                <a:spcPct val="100000"/>
              </a:lnSpc>
              <a:spcBef>
                <a:spcPts val="0"/>
              </a:spcBef>
              <a:buSzTx/>
              <a:buNone/>
              <a:defRPr sz="4000">
                <a:latin typeface="Titillium Bold"/>
                <a:ea typeface="Titillium Bold"/>
                <a:cs typeface="Titillium Bold"/>
                <a:sym typeface="Titillium Bold"/>
              </a:defRPr>
            </a:lvl1pPr>
          </a:lstStyle>
          <a:p>
            <a:r>
              <a:t>Podnaslov</a:t>
            </a:r>
          </a:p>
        </p:txBody>
      </p:sp>
      <p:sp>
        <p:nvSpPr>
          <p:cNvPr id="30" name="Naslov"/>
          <p:cNvSpPr>
            <a:spLocks noGrp="1"/>
          </p:cNvSpPr>
          <p:nvPr>
            <p:ph type="body" sz="quarter" idx="15"/>
          </p:nvPr>
        </p:nvSpPr>
        <p:spPr>
          <a:xfrm>
            <a:off x="1283336" y="9602538"/>
            <a:ext cx="21817966" cy="1625601"/>
          </a:xfrm>
          <a:prstGeom prst="rect">
            <a:avLst/>
          </a:prstGeom>
        </p:spPr>
        <p:txBody>
          <a:bodyPr>
            <a:spAutoFit/>
          </a:bodyPr>
          <a:lstStyle>
            <a:lvl1pPr marL="0" indent="0" algn="ctr">
              <a:lnSpc>
                <a:spcPct val="100000"/>
              </a:lnSpc>
              <a:spcBef>
                <a:spcPts val="0"/>
              </a:spcBef>
              <a:buSzTx/>
              <a:buNone/>
              <a:defRPr sz="12000">
                <a:latin typeface="+mn-lt"/>
                <a:ea typeface="+mn-ea"/>
                <a:cs typeface="+mn-cs"/>
                <a:sym typeface="Titillium Thin"/>
              </a:defRPr>
            </a:lvl1pPr>
          </a:lstStyle>
          <a:p>
            <a:r>
              <a:t>Naslov</a:t>
            </a:r>
          </a:p>
        </p:txBody>
      </p:sp>
      <p:sp>
        <p:nvSpPr>
          <p:cNvPr id="31" name="Text"/>
          <p:cNvSpPr/>
          <p:nvPr/>
        </p:nvSpPr>
        <p:spPr>
          <a:xfrm>
            <a:off x="23425925" y="13194030"/>
            <a:ext cx="785838" cy="40894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spAutoFit/>
          </a:bodyPr>
          <a:lstStyle/>
          <a:p>
            <a:pPr algn="ctr">
              <a:lnSpc>
                <a:spcPct val="100000"/>
              </a:lnSpc>
              <a:spcBef>
                <a:spcPts val="0"/>
              </a:spcBef>
              <a:defRPr sz="2400"/>
            </a:pPr>
            <a:fld id="{86CB4B4D-7CA3-9044-876B-883B54F8677D}" type="slidenum">
              <a:t>‹#›</a:t>
            </a:fld>
            <a:r>
              <a:t>￼</a:t>
            </a:r>
          </a:p>
        </p:txBody>
      </p:sp>
      <p:sp>
        <p:nvSpPr>
          <p:cNvPr id="33" name="Slide Number"/>
          <p:cNvSpPr>
            <a:spLocks noGrp="1"/>
          </p:cNvSpPr>
          <p:nvPr>
            <p:ph type="sldNum" sz="quarter" idx="2"/>
          </p:nvPr>
        </p:nvSpPr>
        <p:spPr>
          <a:xfrm>
            <a:off x="11959031" y="13081000"/>
            <a:ext cx="453238" cy="469900"/>
          </a:xfrm>
          <a:prstGeom prst="rect">
            <a:avLst/>
          </a:prstGeom>
        </p:spPr>
        <p:txBody>
          <a:bodyPr/>
          <a:lstStyle>
            <a:lvl1pPr>
              <a:defRPr>
                <a:solidFill>
                  <a:srgbClr val="000000"/>
                </a:solidFill>
                <a:latin typeface="Helvetica Light"/>
                <a:ea typeface="Helvetica Light"/>
                <a:cs typeface="Helvetica Light"/>
                <a:sym typeface="Helvetica Light"/>
              </a:defRPr>
            </a:lvl1pPr>
          </a:lstStyle>
          <a:p>
            <a:fld id="{86CB4B4D-7CA3-9044-876B-883B54F8677D}" type="slidenum">
              <a:t>‹#›</a:t>
            </a:fld>
            <a:endParaRPr/>
          </a:p>
        </p:txBody>
      </p:sp>
      <p:pic>
        <p:nvPicPr>
          <p:cNvPr id="2" name="Picture 1"/>
          <p:cNvPicPr>
            <a:picLocks noChangeAspect="1"/>
          </p:cNvPicPr>
          <p:nvPr userDrawn="1"/>
        </p:nvPicPr>
        <p:blipFill>
          <a:blip r:embed="rId2"/>
          <a:stretch>
            <a:fillRect/>
          </a:stretch>
        </p:blipFill>
        <p:spPr>
          <a:xfrm>
            <a:off x="9385300" y="781680"/>
            <a:ext cx="5600700" cy="857250"/>
          </a:xfrm>
          <a:prstGeom prst="rect">
            <a:avLst/>
          </a:prstGeom>
        </p:spPr>
      </p:pic>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Naslov brez foto">
    <p:spTree>
      <p:nvGrpSpPr>
        <p:cNvPr id="1" name=""/>
        <p:cNvGrpSpPr/>
        <p:nvPr/>
      </p:nvGrpSpPr>
      <p:grpSpPr>
        <a:xfrm>
          <a:off x="0" y="0"/>
          <a:ext cx="0" cy="0"/>
          <a:chOff x="0" y="0"/>
          <a:chExt cx="0" cy="0"/>
        </a:xfrm>
      </p:grpSpPr>
      <p:sp>
        <p:nvSpPr>
          <p:cNvPr id="40" name="Naslov"/>
          <p:cNvSpPr>
            <a:spLocks noGrp="1"/>
          </p:cNvSpPr>
          <p:nvPr>
            <p:ph type="body" sz="quarter" idx="13"/>
          </p:nvPr>
        </p:nvSpPr>
        <p:spPr>
          <a:xfrm>
            <a:off x="1257300" y="4502150"/>
            <a:ext cx="21907499" cy="1562100"/>
          </a:xfrm>
          <a:prstGeom prst="rect">
            <a:avLst/>
          </a:prstGeom>
        </p:spPr>
        <p:txBody>
          <a:bodyPr anchor="b"/>
          <a:lstStyle>
            <a:lvl1pPr marL="0" indent="0" algn="ctr" defTabSz="792479">
              <a:lnSpc>
                <a:spcPct val="100000"/>
              </a:lnSpc>
              <a:spcBef>
                <a:spcPts val="0"/>
              </a:spcBef>
              <a:buSzTx/>
              <a:buNone/>
              <a:defRPr sz="11520">
                <a:latin typeface="+mn-lt"/>
                <a:ea typeface="+mn-ea"/>
                <a:cs typeface="+mn-cs"/>
                <a:sym typeface="Titillium Thin"/>
              </a:defRPr>
            </a:lvl1pPr>
          </a:lstStyle>
          <a:p>
            <a:r>
              <a:t>Naslov</a:t>
            </a:r>
          </a:p>
        </p:txBody>
      </p:sp>
      <p:sp>
        <p:nvSpPr>
          <p:cNvPr id="41" name="Mali naslov"/>
          <p:cNvSpPr>
            <a:spLocks noGrp="1"/>
          </p:cNvSpPr>
          <p:nvPr>
            <p:ph type="body" sz="quarter" idx="14"/>
          </p:nvPr>
        </p:nvSpPr>
        <p:spPr>
          <a:xfrm>
            <a:off x="1283017" y="7001102"/>
            <a:ext cx="21817965" cy="609601"/>
          </a:xfrm>
          <a:prstGeom prst="rect">
            <a:avLst/>
          </a:prstGeom>
        </p:spPr>
        <p:txBody>
          <a:bodyPr>
            <a:spAutoFit/>
          </a:bodyPr>
          <a:lstStyle>
            <a:lvl1pPr marL="0" indent="0" algn="ctr">
              <a:lnSpc>
                <a:spcPct val="100000"/>
              </a:lnSpc>
              <a:spcBef>
                <a:spcPts val="0"/>
              </a:spcBef>
              <a:buSzTx/>
              <a:buNone/>
              <a:defRPr sz="4000">
                <a:latin typeface="Titillium Bold"/>
                <a:ea typeface="Titillium Bold"/>
                <a:cs typeface="Titillium Bold"/>
                <a:sym typeface="Titillium Bold"/>
              </a:defRPr>
            </a:lvl1pPr>
          </a:lstStyle>
          <a:p>
            <a:r>
              <a:t>Mali naslov</a:t>
            </a:r>
          </a:p>
        </p:txBody>
      </p:sp>
      <p:sp>
        <p:nvSpPr>
          <p:cNvPr id="42" name="Slide Number"/>
          <p:cNvSpPr>
            <a:spLocks noGrp="1"/>
          </p:cNvSpPr>
          <p:nvPr>
            <p:ph type="sldNum" sz="quarter" idx="2"/>
          </p:nvPr>
        </p:nvSpPr>
        <p:spPr>
          <a:xfrm>
            <a:off x="11959031" y="13081000"/>
            <a:ext cx="453238" cy="469900"/>
          </a:xfrm>
          <a:prstGeom prst="rect">
            <a:avLst/>
          </a:prstGeom>
        </p:spPr>
        <p:txBody>
          <a:bodyPr/>
          <a:lstStyle>
            <a:lvl1pPr>
              <a:defRPr>
                <a:solidFill>
                  <a:srgbClr val="000000"/>
                </a:solidFill>
                <a:latin typeface="Helvetica Light"/>
                <a:ea typeface="Helvetica Light"/>
                <a:cs typeface="Helvetica Light"/>
                <a:sym typeface="Helvetica Light"/>
              </a:defRPr>
            </a:lvl1p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foto desno">
    <p:spTree>
      <p:nvGrpSpPr>
        <p:cNvPr id="1" name=""/>
        <p:cNvGrpSpPr/>
        <p:nvPr/>
      </p:nvGrpSpPr>
      <p:grpSpPr>
        <a:xfrm>
          <a:off x="0" y="0"/>
          <a:ext cx="0" cy="0"/>
          <a:chOff x="0" y="0"/>
          <a:chExt cx="0" cy="0"/>
        </a:xfrm>
      </p:grpSpPr>
      <p:sp>
        <p:nvSpPr>
          <p:cNvPr id="49" name="stock-photo-blue-abstract-hi-speed-internet-technology-background-illustration-eye-scan-virus-computer-402939139.jpg"/>
          <p:cNvSpPr>
            <a:spLocks noGrp="1"/>
          </p:cNvSpPr>
          <p:nvPr>
            <p:ph type="pic" idx="13"/>
          </p:nvPr>
        </p:nvSpPr>
        <p:spPr>
          <a:xfrm>
            <a:off x="12194170" y="0"/>
            <a:ext cx="12230522" cy="13119099"/>
          </a:xfrm>
          <a:prstGeom prst="rect">
            <a:avLst/>
          </a:prstGeom>
        </p:spPr>
        <p:txBody>
          <a:bodyPr lIns="91439" tIns="45719" rIns="91439" bIns="45719" anchor="t">
            <a:noAutofit/>
          </a:bodyPr>
          <a:lstStyle/>
          <a:p>
            <a:endParaRPr/>
          </a:p>
        </p:txBody>
      </p:sp>
      <p:sp>
        <p:nvSpPr>
          <p:cNvPr id="50" name="Licienis cimpori buscidus aut hilliti onemole cepres sunt, nim re nonsequ iasitios di aut ut quat. Offic tem. Mus, omnis prestorias eaque abo. Xeris ni cus re, oditae id et ent exeriora veliquia conempos volut assit dolupta epudam, volupti ncipsuntenti totassin.…"/>
          <p:cNvSpPr>
            <a:spLocks noGrp="1"/>
          </p:cNvSpPr>
          <p:nvPr>
            <p:ph type="body" sz="half" idx="14"/>
          </p:nvPr>
        </p:nvSpPr>
        <p:spPr>
          <a:xfrm>
            <a:off x="1282700" y="4165600"/>
            <a:ext cx="9640442" cy="8293100"/>
          </a:xfrm>
          <a:prstGeom prst="rect">
            <a:avLst/>
          </a:prstGeom>
        </p:spPr>
        <p:txBody>
          <a:bodyPr anchor="t"/>
          <a:lstStyle/>
          <a:p>
            <a:pPr marL="434622" indent="-434622">
              <a:spcBef>
                <a:spcPts val="1000"/>
              </a:spcBef>
              <a:defRPr sz="3500"/>
            </a:pPr>
            <a:r>
              <a:t>Licienis cimpori buscidus aut hilliti onemole cepres sunt, nim re nonsequ iasitios di aut ut quat. Offic tem. Mus, omnis prestorias eaque abo. Xeris ni cus re, oditae id et ent exeriora veliquia conempos volut assit dolupta epudam, volupti ncipsuntenti totassin.</a:t>
            </a:r>
          </a:p>
          <a:p>
            <a:pPr marL="434622" indent="-434622">
              <a:spcBef>
                <a:spcPts val="1000"/>
              </a:spcBef>
              <a:defRPr sz="3500"/>
            </a:pPr>
            <a:r>
              <a:t>Nonsequ iasitios di aut ut quat. Offic tem. Mus, omnis prestorias eaque abo. Xeris ni cus re, oditae id et ent exeriora veliquia conempos volut assit dolupta epudam, volupti ncipsuntenti totassin.</a:t>
            </a:r>
          </a:p>
        </p:txBody>
      </p:sp>
      <p:sp>
        <p:nvSpPr>
          <p:cNvPr id="51" name="Naslov"/>
          <p:cNvSpPr>
            <a:spLocks noGrp="1"/>
          </p:cNvSpPr>
          <p:nvPr>
            <p:ph type="body" sz="quarter" idx="15"/>
          </p:nvPr>
        </p:nvSpPr>
        <p:spPr>
          <a:xfrm>
            <a:off x="1282700" y="1257299"/>
            <a:ext cx="9613901" cy="1562101"/>
          </a:xfrm>
          <a:prstGeom prst="rect">
            <a:avLst/>
          </a:prstGeom>
        </p:spPr>
        <p:txBody>
          <a:bodyPr anchor="b"/>
          <a:lstStyle>
            <a:lvl1pPr marL="0" indent="0">
              <a:lnSpc>
                <a:spcPct val="100000"/>
              </a:lnSpc>
              <a:spcBef>
                <a:spcPts val="0"/>
              </a:spcBef>
              <a:buSzTx/>
              <a:buNone/>
              <a:defRPr sz="10000">
                <a:latin typeface="+mn-lt"/>
                <a:ea typeface="+mn-ea"/>
                <a:cs typeface="+mn-cs"/>
                <a:sym typeface="Titillium Thin"/>
              </a:defRPr>
            </a:lvl1pPr>
          </a:lstStyle>
          <a:p>
            <a:r>
              <a:t>Naslov</a:t>
            </a:r>
          </a:p>
        </p:txBody>
      </p:sp>
      <p:sp>
        <p:nvSpPr>
          <p:cNvPr id="52" name="Line"/>
          <p:cNvSpPr>
            <a:spLocks noGrp="1"/>
          </p:cNvSpPr>
          <p:nvPr>
            <p:ph type="body" sz="quarter" idx="16" hasCustomPrompt="1"/>
          </p:nvPr>
        </p:nvSpPr>
        <p:spPr>
          <a:xfrm flipH="1" flipV="1">
            <a:off x="1268859" y="2870199"/>
            <a:ext cx="9640441" cy="2"/>
          </a:xfrm>
          <a:prstGeom prst="line">
            <a:avLst/>
          </a:prstGeom>
          <a:ln w="101600">
            <a:solidFill>
              <a:srgbClr val="000000"/>
            </a:solidFill>
          </a:ln>
        </p:spPr>
        <p:txBody>
          <a:bodyPr>
            <a:noAutofit/>
          </a:bodyPr>
          <a:lstStyle/>
          <a:p>
            <a:pPr marL="0" indent="0" algn="ctr">
              <a:lnSpc>
                <a:spcPct val="100000"/>
              </a:lnSpc>
              <a:spcBef>
                <a:spcPts val="0"/>
              </a:spcBef>
              <a:buSzTx/>
              <a:buNone/>
              <a:defRPr sz="3200">
                <a:latin typeface="Helvetica Light"/>
                <a:ea typeface="Helvetica Light"/>
                <a:cs typeface="Helvetica Light"/>
                <a:sym typeface="Helvetica Light"/>
              </a:defRPr>
            </a:pPr>
            <a:r>
              <a:rPr lang="sl-SI" dirty="0" smtClean="0"/>
              <a:t> </a:t>
            </a:r>
            <a:endParaRPr dirty="0"/>
          </a:p>
        </p:txBody>
      </p:sp>
      <p:sp>
        <p:nvSpPr>
          <p:cNvPr id="53" name="Slide Number"/>
          <p:cNvSpPr>
            <a:spLocks noGrp="1"/>
          </p:cNvSpPr>
          <p:nvPr>
            <p:ph type="sldNum" sz="quarter" idx="2"/>
          </p:nvPr>
        </p:nvSpPr>
        <p:spPr>
          <a:xfrm>
            <a:off x="23806912" y="13208000"/>
            <a:ext cx="455677" cy="40894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foto levo">
    <p:spTree>
      <p:nvGrpSpPr>
        <p:cNvPr id="1" name=""/>
        <p:cNvGrpSpPr/>
        <p:nvPr/>
      </p:nvGrpSpPr>
      <p:grpSpPr>
        <a:xfrm>
          <a:off x="0" y="0"/>
          <a:ext cx="0" cy="0"/>
          <a:chOff x="0" y="0"/>
          <a:chExt cx="0" cy="0"/>
        </a:xfrm>
      </p:grpSpPr>
      <p:sp>
        <p:nvSpPr>
          <p:cNvPr id="60" name="stock-photo-blue-abstract-hi-speed-internet-technology-background-illustration-eye-scan-virus-computer-402939139.jpg"/>
          <p:cNvSpPr>
            <a:spLocks noGrp="1"/>
          </p:cNvSpPr>
          <p:nvPr>
            <p:ph type="pic" idx="13"/>
          </p:nvPr>
        </p:nvSpPr>
        <p:spPr>
          <a:xfrm>
            <a:off x="2170" y="0"/>
            <a:ext cx="12189831" cy="13093701"/>
          </a:xfrm>
          <a:prstGeom prst="rect">
            <a:avLst/>
          </a:prstGeom>
        </p:spPr>
        <p:txBody>
          <a:bodyPr lIns="91439" tIns="45719" rIns="91439" bIns="45719" anchor="t">
            <a:noAutofit/>
          </a:bodyPr>
          <a:lstStyle/>
          <a:p>
            <a:endParaRPr/>
          </a:p>
        </p:txBody>
      </p:sp>
      <p:sp>
        <p:nvSpPr>
          <p:cNvPr id="61" name="Body Level One…"/>
          <p:cNvSpPr>
            <a:spLocks noGrp="1"/>
          </p:cNvSpPr>
          <p:nvPr>
            <p:ph type="body" sz="quarter" idx="14"/>
          </p:nvPr>
        </p:nvSpPr>
        <p:spPr>
          <a:xfrm>
            <a:off x="13513941" y="4165600"/>
            <a:ext cx="9613901" cy="3111500"/>
          </a:xfrm>
          <a:prstGeom prst="rect">
            <a:avLst/>
          </a:prstGeom>
        </p:spPr>
        <p:txBody>
          <a:bodyPr anchor="t"/>
          <a:lstStyle/>
          <a:p>
            <a:pPr marL="381000" indent="-381000"/>
            <a:r>
              <a:t>Body Level One</a:t>
            </a:r>
          </a:p>
          <a:p>
            <a:pPr marL="381000" indent="-381000"/>
            <a:r>
              <a:t>Body Level Two</a:t>
            </a:r>
          </a:p>
          <a:p>
            <a:pPr marL="381000" indent="-381000"/>
            <a:r>
              <a:t>Body Level Three</a:t>
            </a:r>
          </a:p>
        </p:txBody>
      </p:sp>
      <p:sp>
        <p:nvSpPr>
          <p:cNvPr id="62" name="Licienis cimpori buscidus aut hilliti onemole cepres sunt, nim re nonsequ iasitios di aut ut quat. Offic tem. Mus, omnis prestorias eaque abo. Xeris ni cus re, oditae id et ent exeriora veliquia conempos volut assit dolupta epudam, volupti ncipsuntenti totassin."/>
          <p:cNvSpPr>
            <a:spLocks noGrp="1"/>
          </p:cNvSpPr>
          <p:nvPr>
            <p:ph type="body" sz="quarter" idx="15"/>
          </p:nvPr>
        </p:nvSpPr>
        <p:spPr>
          <a:xfrm>
            <a:off x="13500670" y="7810500"/>
            <a:ext cx="9613901" cy="3903903"/>
          </a:xfrm>
          <a:prstGeom prst="rect">
            <a:avLst/>
          </a:prstGeom>
        </p:spPr>
        <p:txBody>
          <a:bodyPr anchor="t"/>
          <a:lstStyle>
            <a:lvl1pPr marL="0" indent="0">
              <a:spcBef>
                <a:spcPts val="1000"/>
              </a:spcBef>
              <a:buSzTx/>
              <a:buNone/>
              <a:defRPr sz="3500"/>
            </a:lvl1pPr>
          </a:lstStyle>
          <a:p>
            <a:r>
              <a:t>Licienis cimpori buscidus aut hilliti onemole cepres sunt, nim re nonsequ iasitios di aut ut quat. Offic tem. Mus, omnis prestorias eaque abo. Xeris ni cus re, oditae id et ent exeriora veliquia conempos volut assit dolupta epudam, volupti ncipsuntenti totassin.</a:t>
            </a:r>
          </a:p>
        </p:txBody>
      </p:sp>
      <p:sp>
        <p:nvSpPr>
          <p:cNvPr id="63" name="Naslov"/>
          <p:cNvSpPr>
            <a:spLocks noGrp="1"/>
          </p:cNvSpPr>
          <p:nvPr>
            <p:ph type="body" sz="quarter" idx="16"/>
          </p:nvPr>
        </p:nvSpPr>
        <p:spPr>
          <a:xfrm>
            <a:off x="13513941" y="1270000"/>
            <a:ext cx="9613901" cy="1562100"/>
          </a:xfrm>
          <a:prstGeom prst="rect">
            <a:avLst/>
          </a:prstGeom>
        </p:spPr>
        <p:txBody>
          <a:bodyPr anchor="b"/>
          <a:lstStyle>
            <a:lvl1pPr marL="0" indent="0">
              <a:lnSpc>
                <a:spcPct val="100000"/>
              </a:lnSpc>
              <a:spcBef>
                <a:spcPts val="0"/>
              </a:spcBef>
              <a:buSzTx/>
              <a:buNone/>
              <a:defRPr sz="10000">
                <a:latin typeface="+mn-lt"/>
                <a:ea typeface="+mn-ea"/>
                <a:cs typeface="+mn-cs"/>
                <a:sym typeface="Titillium Thin"/>
              </a:defRPr>
            </a:lvl1pPr>
          </a:lstStyle>
          <a:p>
            <a:r>
              <a:t>Naslov</a:t>
            </a:r>
          </a:p>
        </p:txBody>
      </p:sp>
      <p:sp>
        <p:nvSpPr>
          <p:cNvPr id="64" name="Line"/>
          <p:cNvSpPr>
            <a:spLocks noGrp="1"/>
          </p:cNvSpPr>
          <p:nvPr>
            <p:ph type="body" sz="quarter" idx="17" hasCustomPrompt="1"/>
          </p:nvPr>
        </p:nvSpPr>
        <p:spPr>
          <a:xfrm flipH="1" flipV="1">
            <a:off x="13487400" y="2882899"/>
            <a:ext cx="9640442" cy="2"/>
          </a:xfrm>
          <a:prstGeom prst="line">
            <a:avLst/>
          </a:prstGeom>
          <a:ln w="101600">
            <a:solidFill>
              <a:srgbClr val="000000"/>
            </a:solidFill>
          </a:ln>
        </p:spPr>
        <p:txBody>
          <a:bodyPr>
            <a:noAutofit/>
          </a:bodyPr>
          <a:lstStyle/>
          <a:p>
            <a:pPr marL="0" indent="0" algn="ctr">
              <a:lnSpc>
                <a:spcPct val="100000"/>
              </a:lnSpc>
              <a:spcBef>
                <a:spcPts val="0"/>
              </a:spcBef>
              <a:buSzTx/>
              <a:buNone/>
              <a:defRPr sz="3200">
                <a:latin typeface="Helvetica Light"/>
                <a:ea typeface="Helvetica Light"/>
                <a:cs typeface="Helvetica Light"/>
                <a:sym typeface="Helvetica Light"/>
              </a:defRPr>
            </a:pPr>
            <a:r>
              <a:rPr lang="sl-SI" dirty="0" smtClean="0"/>
              <a:t> </a:t>
            </a:r>
            <a:endParaRPr dirty="0"/>
          </a:p>
        </p:txBody>
      </p:sp>
      <p:sp>
        <p:nvSpPr>
          <p:cNvPr id="65" name="Slide Number"/>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ekst">
    <p:spTree>
      <p:nvGrpSpPr>
        <p:cNvPr id="1" name=""/>
        <p:cNvGrpSpPr/>
        <p:nvPr/>
      </p:nvGrpSpPr>
      <p:grpSpPr>
        <a:xfrm>
          <a:off x="0" y="0"/>
          <a:ext cx="0" cy="0"/>
          <a:chOff x="0" y="0"/>
          <a:chExt cx="0" cy="0"/>
        </a:xfrm>
      </p:grpSpPr>
      <p:sp>
        <p:nvSpPr>
          <p:cNvPr id="72" name="Dusam hilitatem et, ipsae omni totaecab is cum, se voluptatum, a venecus animet exerorestius ut assit, sunt."/>
          <p:cNvSpPr>
            <a:spLocks noGrp="1"/>
          </p:cNvSpPr>
          <p:nvPr>
            <p:ph type="body" sz="quarter" idx="13"/>
          </p:nvPr>
        </p:nvSpPr>
        <p:spPr>
          <a:xfrm>
            <a:off x="1270316" y="4135754"/>
            <a:ext cx="21843367" cy="1653541"/>
          </a:xfrm>
          <a:prstGeom prst="rect">
            <a:avLst/>
          </a:prstGeom>
        </p:spPr>
        <p:txBody>
          <a:bodyPr anchor="b">
            <a:spAutoFit/>
          </a:bodyPr>
          <a:lstStyle>
            <a:lvl1pPr marL="0" indent="0">
              <a:spcBef>
                <a:spcPts val="0"/>
              </a:spcBef>
              <a:buSzTx/>
              <a:buNone/>
              <a:defRPr sz="5000">
                <a:latin typeface="Titillium Semibold"/>
                <a:ea typeface="Titillium Semibold"/>
                <a:cs typeface="Titillium Semibold"/>
                <a:sym typeface="Titillium Semibold"/>
              </a:defRPr>
            </a:lvl1pPr>
          </a:lstStyle>
          <a:p>
            <a:r>
              <a:t>Dusam hilitatem et, ipsae omni totaecab is cum, se voluptatum, a venecus animet exerorestius ut assit, sunt.</a:t>
            </a:r>
          </a:p>
        </p:txBody>
      </p:sp>
      <p:sp>
        <p:nvSpPr>
          <p:cNvPr id="73" name="Licienis cimpori buscidus aut hilliti onemole cepres sunt, nim re nonsequ iasitios di aut ut quat. Offic tem. Mus, omnis prestorias eaque abo. Xeris ni cus re, oditae id et ent exeriora."/>
          <p:cNvSpPr>
            <a:spLocks noGrp="1"/>
          </p:cNvSpPr>
          <p:nvPr>
            <p:ph type="body" sz="quarter" idx="14"/>
          </p:nvPr>
        </p:nvSpPr>
        <p:spPr>
          <a:xfrm>
            <a:off x="1270316" y="6454139"/>
            <a:ext cx="21843367" cy="1473201"/>
          </a:xfrm>
          <a:prstGeom prst="rect">
            <a:avLst/>
          </a:prstGeom>
        </p:spPr>
        <p:txBody>
          <a:bodyPr anchor="t">
            <a:spAutoFit/>
          </a:bodyPr>
          <a:lstStyle>
            <a:lvl1pPr marL="0" indent="0">
              <a:buSzTx/>
              <a:buNone/>
            </a:lvl1pPr>
          </a:lstStyle>
          <a:p>
            <a:r>
              <a:t>Licienis cimpori buscidus aut hilliti onemole cepres sunt, nim re nonsequ iasitios di aut ut quat. Offic tem. Mus, omnis prestorias eaque abo. Xeris ni cus re, oditae id et ent exeriora.</a:t>
            </a:r>
          </a:p>
        </p:txBody>
      </p:sp>
      <p:sp>
        <p:nvSpPr>
          <p:cNvPr id="74" name="Licienis cimpori buscidus aut hilliti onemole cepres sunt, nim re nonsequ iasitios di aut ut quat. Offic tem. Mus, omnis prestorias eaque abo. Xeris ni cus re, oditae id et ent exeriora veliquia conempos volut assit dolupta epudam, volupti ncipsuntenti totassin."/>
          <p:cNvSpPr>
            <a:spLocks noGrp="1"/>
          </p:cNvSpPr>
          <p:nvPr>
            <p:ph type="body" sz="quarter" idx="15"/>
          </p:nvPr>
        </p:nvSpPr>
        <p:spPr>
          <a:xfrm>
            <a:off x="1270316" y="8592184"/>
            <a:ext cx="21843367" cy="1790701"/>
          </a:xfrm>
          <a:prstGeom prst="rect">
            <a:avLst/>
          </a:prstGeom>
        </p:spPr>
        <p:txBody>
          <a:bodyPr anchor="t">
            <a:spAutoFit/>
          </a:bodyPr>
          <a:lstStyle>
            <a:lvl1pPr marL="0" indent="0">
              <a:spcBef>
                <a:spcPts val="1000"/>
              </a:spcBef>
              <a:buSzTx/>
              <a:buNone/>
              <a:defRPr sz="3500"/>
            </a:lvl1pPr>
          </a:lstStyle>
          <a:p>
            <a:r>
              <a:t>Licienis cimpori buscidus aut hilliti onemole cepres sunt, nim re nonsequ iasitios di aut ut quat. Offic tem. Mus, omnis prestorias eaque abo. Xeris ni cus re, oditae id et ent exeriora veliquia conempos volut assit dolupta epudam, volupti ncipsuntenti totassin.</a:t>
            </a:r>
          </a:p>
        </p:txBody>
      </p:sp>
      <p:sp>
        <p:nvSpPr>
          <p:cNvPr id="75" name="Naslov"/>
          <p:cNvSpPr>
            <a:spLocks noGrp="1"/>
          </p:cNvSpPr>
          <p:nvPr>
            <p:ph type="body" sz="quarter" idx="16"/>
          </p:nvPr>
        </p:nvSpPr>
        <p:spPr>
          <a:xfrm>
            <a:off x="1270316" y="1270000"/>
            <a:ext cx="21843367" cy="1562100"/>
          </a:xfrm>
          <a:prstGeom prst="rect">
            <a:avLst/>
          </a:prstGeom>
        </p:spPr>
        <p:txBody>
          <a:bodyPr anchor="b"/>
          <a:lstStyle>
            <a:lvl1pPr marL="0" indent="0">
              <a:lnSpc>
                <a:spcPct val="100000"/>
              </a:lnSpc>
              <a:spcBef>
                <a:spcPts val="0"/>
              </a:spcBef>
              <a:buSzTx/>
              <a:buNone/>
              <a:defRPr sz="10000">
                <a:latin typeface="+mn-lt"/>
                <a:ea typeface="+mn-ea"/>
                <a:cs typeface="+mn-cs"/>
                <a:sym typeface="Titillium Thin"/>
              </a:defRPr>
            </a:lvl1pPr>
          </a:lstStyle>
          <a:p>
            <a:r>
              <a:t>Naslov</a:t>
            </a:r>
          </a:p>
        </p:txBody>
      </p:sp>
      <p:sp>
        <p:nvSpPr>
          <p:cNvPr id="76" name="Line"/>
          <p:cNvSpPr>
            <a:spLocks noGrp="1"/>
          </p:cNvSpPr>
          <p:nvPr>
            <p:ph type="body" sz="quarter" idx="17" hasCustomPrompt="1"/>
          </p:nvPr>
        </p:nvSpPr>
        <p:spPr>
          <a:xfrm flipH="1" flipV="1">
            <a:off x="1268858" y="2870199"/>
            <a:ext cx="21846285" cy="2"/>
          </a:xfrm>
          <a:prstGeom prst="line">
            <a:avLst/>
          </a:prstGeom>
          <a:ln w="101600">
            <a:solidFill>
              <a:srgbClr val="000000"/>
            </a:solidFill>
          </a:ln>
        </p:spPr>
        <p:txBody>
          <a:bodyPr>
            <a:noAutofit/>
          </a:bodyPr>
          <a:lstStyle/>
          <a:p>
            <a:pPr marL="0" indent="0" algn="ctr">
              <a:lnSpc>
                <a:spcPct val="100000"/>
              </a:lnSpc>
              <a:spcBef>
                <a:spcPts val="0"/>
              </a:spcBef>
              <a:buSzTx/>
              <a:buNone/>
              <a:defRPr sz="3200">
                <a:latin typeface="Helvetica Light"/>
                <a:ea typeface="Helvetica Light"/>
                <a:cs typeface="Helvetica Light"/>
                <a:sym typeface="Helvetica Light"/>
              </a:defRPr>
            </a:pPr>
            <a:r>
              <a:rPr lang="sl-SI" dirty="0" smtClean="0"/>
              <a:t> </a:t>
            </a:r>
            <a:endParaRPr dirty="0"/>
          </a:p>
        </p:txBody>
      </p:sp>
      <p:sp>
        <p:nvSpPr>
          <p:cNvPr id="77" name="Slide Number"/>
          <p:cNvSpPr>
            <a:spLocks noGrp="1"/>
          </p:cNvSpPr>
          <p:nvPr>
            <p:ph type="sldNum" sz="quarter" idx="2"/>
          </p:nvPr>
        </p:nvSpPr>
        <p:spPr>
          <a:xfrm>
            <a:off x="23425925" y="13194030"/>
            <a:ext cx="785838" cy="408941"/>
          </a:xfrm>
          <a:prstGeom prst="rect">
            <a:avLst/>
          </a:prstGeom>
        </p:spPr>
        <p:txBody>
          <a:bodyPr wrap="square"/>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ekst z mednaslovom">
    <p:spTree>
      <p:nvGrpSpPr>
        <p:cNvPr id="1" name=""/>
        <p:cNvGrpSpPr/>
        <p:nvPr/>
      </p:nvGrpSpPr>
      <p:grpSpPr>
        <a:xfrm>
          <a:off x="0" y="0"/>
          <a:ext cx="0" cy="0"/>
          <a:chOff x="0" y="0"/>
          <a:chExt cx="0" cy="0"/>
        </a:xfrm>
      </p:grpSpPr>
      <p:sp>
        <p:nvSpPr>
          <p:cNvPr id="84" name="Licienis cimpori buscidus aut hilliti onemole cepres sunt, nim re nonsequ iasitios di aut ut quat. Offic tem. Mus, omnis prestorias eaque abo. Xeris ni cus re, oditae id et ent exeriora veliquia conempos volut assit dolupta epudam, volupti ncipsuntenti totassin."/>
          <p:cNvSpPr>
            <a:spLocks noGrp="1"/>
          </p:cNvSpPr>
          <p:nvPr>
            <p:ph type="body" sz="quarter" idx="13"/>
          </p:nvPr>
        </p:nvSpPr>
        <p:spPr>
          <a:xfrm>
            <a:off x="1283270" y="4165600"/>
            <a:ext cx="21792060" cy="2273300"/>
          </a:xfrm>
          <a:prstGeom prst="rect">
            <a:avLst/>
          </a:prstGeom>
        </p:spPr>
        <p:txBody>
          <a:bodyPr anchor="t">
            <a:spAutoFit/>
          </a:bodyPr>
          <a:lstStyle>
            <a:lvl1pPr marL="0" indent="0">
              <a:buSzTx/>
              <a:buNone/>
            </a:lvl1pPr>
          </a:lstStyle>
          <a:p>
            <a:r>
              <a:t>Licienis cimpori buscidus aut hilliti onemole cepres sunt, nim re nonsequ iasitios di aut ut quat. Offic tem. Mus, omnis prestorias eaque abo. Xeris ni cus re, oditae id et ent exeriora veliquia conempos volut assit dolupta epudam, volupti ncipsuntenti totassin.</a:t>
            </a:r>
          </a:p>
        </p:txBody>
      </p:sp>
      <p:sp>
        <p:nvSpPr>
          <p:cNvPr id="85" name="Mednaslov…"/>
          <p:cNvSpPr>
            <a:spLocks noGrp="1"/>
          </p:cNvSpPr>
          <p:nvPr>
            <p:ph type="body" sz="quarter" idx="14"/>
          </p:nvPr>
        </p:nvSpPr>
        <p:spPr>
          <a:xfrm>
            <a:off x="1283270" y="6978015"/>
            <a:ext cx="21792060" cy="2527300"/>
          </a:xfrm>
          <a:prstGeom prst="rect">
            <a:avLst/>
          </a:prstGeom>
        </p:spPr>
        <p:txBody>
          <a:bodyPr anchor="t">
            <a:spAutoFit/>
          </a:bodyPr>
          <a:lstStyle/>
          <a:p>
            <a:pPr marL="0" indent="0">
              <a:lnSpc>
                <a:spcPct val="100000"/>
              </a:lnSpc>
              <a:spcBef>
                <a:spcPts val="0"/>
              </a:spcBef>
              <a:buSzTx/>
              <a:buNone/>
              <a:defRPr sz="4000">
                <a:latin typeface="Titillium Bold"/>
                <a:ea typeface="Titillium Bold"/>
                <a:cs typeface="Titillium Bold"/>
                <a:sym typeface="Titillium Bold"/>
              </a:defRPr>
            </a:pPr>
            <a:r>
              <a:t>Mednaslov</a:t>
            </a:r>
          </a:p>
          <a:p>
            <a:pPr marL="0" indent="0">
              <a:spcBef>
                <a:spcPts val="1000"/>
              </a:spcBef>
              <a:buSzTx/>
              <a:buNone/>
              <a:defRPr sz="3500"/>
            </a:pPr>
            <a:r>
              <a:t>Licienis cimpori buscidus aut hilliti onemole cepres sunt, nim re nonsequ iasitios di aut ut quat. Offic tem. Mus, omnis prestorias eaque abo. Xeris ni cus re, oditae id et ent exeriora veliquia conempos volut assit dolupta epudam, volupti ncipsuntenti totassin.</a:t>
            </a:r>
          </a:p>
        </p:txBody>
      </p:sp>
      <p:sp>
        <p:nvSpPr>
          <p:cNvPr id="86" name="Naslov"/>
          <p:cNvSpPr>
            <a:spLocks noGrp="1"/>
          </p:cNvSpPr>
          <p:nvPr>
            <p:ph type="body" sz="quarter" idx="15"/>
          </p:nvPr>
        </p:nvSpPr>
        <p:spPr>
          <a:xfrm>
            <a:off x="1270316" y="1270000"/>
            <a:ext cx="9613901" cy="1562100"/>
          </a:xfrm>
          <a:prstGeom prst="rect">
            <a:avLst/>
          </a:prstGeom>
        </p:spPr>
        <p:txBody>
          <a:bodyPr anchor="b"/>
          <a:lstStyle>
            <a:lvl1pPr marL="0" indent="0">
              <a:lnSpc>
                <a:spcPct val="100000"/>
              </a:lnSpc>
              <a:spcBef>
                <a:spcPts val="0"/>
              </a:spcBef>
              <a:buSzTx/>
              <a:buNone/>
              <a:defRPr sz="10000">
                <a:latin typeface="+mn-lt"/>
                <a:ea typeface="+mn-ea"/>
                <a:cs typeface="+mn-cs"/>
                <a:sym typeface="Titillium Thin"/>
              </a:defRPr>
            </a:lvl1pPr>
          </a:lstStyle>
          <a:p>
            <a:r>
              <a:t>Naslov</a:t>
            </a:r>
          </a:p>
        </p:txBody>
      </p:sp>
      <p:sp>
        <p:nvSpPr>
          <p:cNvPr id="87" name="Line"/>
          <p:cNvSpPr>
            <a:spLocks noGrp="1"/>
          </p:cNvSpPr>
          <p:nvPr>
            <p:ph type="body" sz="quarter" idx="16" hasCustomPrompt="1"/>
          </p:nvPr>
        </p:nvSpPr>
        <p:spPr>
          <a:xfrm flipH="1" flipV="1">
            <a:off x="1268858" y="2870199"/>
            <a:ext cx="21846285" cy="2"/>
          </a:xfrm>
          <a:prstGeom prst="line">
            <a:avLst/>
          </a:prstGeom>
          <a:ln w="101600">
            <a:solidFill>
              <a:srgbClr val="000000"/>
            </a:solidFill>
          </a:ln>
        </p:spPr>
        <p:txBody>
          <a:bodyPr>
            <a:noAutofit/>
          </a:bodyPr>
          <a:lstStyle/>
          <a:p>
            <a:pPr marL="0" indent="0" algn="ctr">
              <a:lnSpc>
                <a:spcPct val="100000"/>
              </a:lnSpc>
              <a:spcBef>
                <a:spcPts val="0"/>
              </a:spcBef>
              <a:buSzTx/>
              <a:buNone/>
              <a:defRPr sz="3200">
                <a:latin typeface="Helvetica Light"/>
                <a:ea typeface="Helvetica Light"/>
                <a:cs typeface="Helvetica Light"/>
                <a:sym typeface="Helvetica Light"/>
              </a:defRPr>
            </a:pPr>
            <a:r>
              <a:rPr lang="sl-SI" dirty="0" smtClean="0"/>
              <a:t> </a:t>
            </a:r>
            <a:endParaRPr dirty="0"/>
          </a:p>
        </p:txBody>
      </p:sp>
      <p:sp>
        <p:nvSpPr>
          <p:cNvPr id="88" name="Slide Number"/>
          <p:cNvSpPr>
            <a:spLocks noGrp="1"/>
          </p:cNvSpPr>
          <p:nvPr>
            <p:ph type="sldNum" sz="quarter" idx="2"/>
          </p:nvPr>
        </p:nvSpPr>
        <p:spPr>
          <a:xfrm>
            <a:off x="11959031" y="13081000"/>
            <a:ext cx="453238" cy="469900"/>
          </a:xfrm>
          <a:prstGeom prst="rect">
            <a:avLst/>
          </a:prstGeom>
        </p:spPr>
        <p:txBody>
          <a:bodyPr/>
          <a:lstStyle>
            <a:lvl1pPr>
              <a:defRPr>
                <a:solidFill>
                  <a:srgbClr val="000000"/>
                </a:solidFill>
                <a:latin typeface="Helvetica Light"/>
                <a:ea typeface="Helvetica Light"/>
                <a:cs typeface="Helvetica Light"/>
                <a:sym typeface="Helvetica Light"/>
              </a:defRPr>
            </a:lvl1p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naslov- slika manjša">
    <p:spTree>
      <p:nvGrpSpPr>
        <p:cNvPr id="1" name=""/>
        <p:cNvGrpSpPr/>
        <p:nvPr/>
      </p:nvGrpSpPr>
      <p:grpSpPr>
        <a:xfrm>
          <a:off x="0" y="0"/>
          <a:ext cx="0" cy="0"/>
          <a:chOff x="0" y="0"/>
          <a:chExt cx="0" cy="0"/>
        </a:xfrm>
      </p:grpSpPr>
      <p:sp>
        <p:nvSpPr>
          <p:cNvPr id="95" name="stock-photo-abstract-polygonal-space-low-poly-dark-background-with-connecting-dots-and-lines-connection-394328026.jpg"/>
          <p:cNvSpPr>
            <a:spLocks noGrp="1"/>
          </p:cNvSpPr>
          <p:nvPr>
            <p:ph type="pic" sz="half" idx="13"/>
          </p:nvPr>
        </p:nvSpPr>
        <p:spPr>
          <a:xfrm>
            <a:off x="12192000" y="3213099"/>
            <a:ext cx="10872287" cy="9251251"/>
          </a:xfrm>
          <a:prstGeom prst="rect">
            <a:avLst/>
          </a:prstGeom>
        </p:spPr>
        <p:txBody>
          <a:bodyPr lIns="91439" tIns="45719" rIns="91439" bIns="45719" anchor="t">
            <a:noAutofit/>
          </a:bodyPr>
          <a:lstStyle/>
          <a:p>
            <a:endParaRPr/>
          </a:p>
        </p:txBody>
      </p:sp>
      <p:sp>
        <p:nvSpPr>
          <p:cNvPr id="96" name="Body Level One…"/>
          <p:cNvSpPr>
            <a:spLocks noGrp="1"/>
          </p:cNvSpPr>
          <p:nvPr>
            <p:ph type="body" sz="half" idx="14"/>
          </p:nvPr>
        </p:nvSpPr>
        <p:spPr>
          <a:xfrm>
            <a:off x="1270316" y="4165600"/>
            <a:ext cx="9640442" cy="8298657"/>
          </a:xfrm>
          <a:prstGeom prst="rect">
            <a:avLst/>
          </a:prstGeom>
        </p:spPr>
        <p:txBody>
          <a:bodyPr anchor="t"/>
          <a:lstStyle/>
          <a:p>
            <a:pPr marL="434622" indent="-434622">
              <a:spcBef>
                <a:spcPts val="1000"/>
              </a:spcBef>
              <a:defRPr sz="3500"/>
            </a:pPr>
            <a:r>
              <a:t>Body Level One</a:t>
            </a:r>
          </a:p>
          <a:p>
            <a:pPr marL="434622" indent="-434622">
              <a:spcBef>
                <a:spcPts val="1000"/>
              </a:spcBef>
              <a:defRPr sz="3500"/>
            </a:pPr>
            <a:r>
              <a:t>Body Level Two</a:t>
            </a:r>
          </a:p>
          <a:p>
            <a:pPr marL="434622" indent="-434622">
              <a:spcBef>
                <a:spcPts val="1000"/>
              </a:spcBef>
              <a:defRPr sz="3500"/>
            </a:pPr>
            <a:r>
              <a:t>Body Level Three</a:t>
            </a:r>
          </a:p>
          <a:p>
            <a:pPr marL="434622" indent="-434622">
              <a:spcBef>
                <a:spcPts val="1000"/>
              </a:spcBef>
              <a:defRPr sz="3500"/>
            </a:pPr>
            <a:r>
              <a:t>Body Level Four</a:t>
            </a:r>
          </a:p>
          <a:p>
            <a:pPr marL="434622" indent="-434622">
              <a:spcBef>
                <a:spcPts val="1000"/>
              </a:spcBef>
              <a:defRPr sz="3500"/>
            </a:pPr>
            <a:r>
              <a:t>Body Level Five</a:t>
            </a:r>
          </a:p>
        </p:txBody>
      </p:sp>
      <p:sp>
        <p:nvSpPr>
          <p:cNvPr id="97" name="Line"/>
          <p:cNvSpPr>
            <a:spLocks noGrp="1"/>
          </p:cNvSpPr>
          <p:nvPr>
            <p:ph type="body" sz="quarter" idx="15" hasCustomPrompt="1"/>
          </p:nvPr>
        </p:nvSpPr>
        <p:spPr>
          <a:xfrm flipH="1" flipV="1">
            <a:off x="1268858" y="2870199"/>
            <a:ext cx="21846285" cy="2"/>
          </a:xfrm>
          <a:prstGeom prst="line">
            <a:avLst/>
          </a:prstGeom>
          <a:ln w="101600">
            <a:solidFill>
              <a:srgbClr val="000000"/>
            </a:solidFill>
          </a:ln>
        </p:spPr>
        <p:txBody>
          <a:bodyPr>
            <a:noAutofit/>
          </a:bodyPr>
          <a:lstStyle/>
          <a:p>
            <a:pPr marL="0" indent="0" algn="ctr">
              <a:lnSpc>
                <a:spcPct val="100000"/>
              </a:lnSpc>
              <a:spcBef>
                <a:spcPts val="0"/>
              </a:spcBef>
              <a:buSzTx/>
              <a:buNone/>
              <a:defRPr sz="3200">
                <a:latin typeface="Helvetica Light"/>
                <a:ea typeface="Helvetica Light"/>
                <a:cs typeface="Helvetica Light"/>
                <a:sym typeface="Helvetica Light"/>
              </a:defRPr>
            </a:pPr>
            <a:r>
              <a:rPr lang="sl-SI" dirty="0" smtClean="0"/>
              <a:t> </a:t>
            </a:r>
            <a:endParaRPr dirty="0"/>
          </a:p>
        </p:txBody>
      </p:sp>
      <p:sp>
        <p:nvSpPr>
          <p:cNvPr id="98" name="Naslov"/>
          <p:cNvSpPr>
            <a:spLocks noGrp="1"/>
          </p:cNvSpPr>
          <p:nvPr>
            <p:ph type="body" sz="quarter" idx="16"/>
          </p:nvPr>
        </p:nvSpPr>
        <p:spPr>
          <a:xfrm>
            <a:off x="1270316" y="1270000"/>
            <a:ext cx="9613901" cy="1562100"/>
          </a:xfrm>
          <a:prstGeom prst="rect">
            <a:avLst/>
          </a:prstGeom>
        </p:spPr>
        <p:txBody>
          <a:bodyPr anchor="b"/>
          <a:lstStyle>
            <a:lvl1pPr marL="0" indent="0">
              <a:lnSpc>
                <a:spcPct val="100000"/>
              </a:lnSpc>
              <a:spcBef>
                <a:spcPts val="0"/>
              </a:spcBef>
              <a:buSzTx/>
              <a:buNone/>
              <a:defRPr sz="10000">
                <a:latin typeface="+mn-lt"/>
                <a:ea typeface="+mn-ea"/>
                <a:cs typeface="+mn-cs"/>
                <a:sym typeface="Titillium Thin"/>
              </a:defRPr>
            </a:lvl1pPr>
          </a:lstStyle>
          <a:p>
            <a:r>
              <a:t>Naslov</a:t>
            </a:r>
          </a:p>
        </p:txBody>
      </p:sp>
      <p:sp>
        <p:nvSpPr>
          <p:cNvPr id="99" name="Slide Number"/>
          <p:cNvSpPr>
            <a:spLocks noGrp="1"/>
          </p:cNvSpPr>
          <p:nvPr>
            <p:ph type="sldNum" sz="quarter" idx="2"/>
          </p:nvPr>
        </p:nvSpPr>
        <p:spPr>
          <a:xfrm>
            <a:off x="11959031" y="13081000"/>
            <a:ext cx="453238" cy="469900"/>
          </a:xfrm>
          <a:prstGeom prst="rect">
            <a:avLst/>
          </a:prstGeom>
        </p:spPr>
        <p:txBody>
          <a:bodyPr/>
          <a:lstStyle>
            <a:lvl1pPr>
              <a:defRPr>
                <a:solidFill>
                  <a:srgbClr val="000000"/>
                </a:solidFill>
                <a:latin typeface="Helvetica Light"/>
                <a:ea typeface="Helvetica Light"/>
                <a:cs typeface="Helvetica Light"/>
                <a:sym typeface="Helvetica Light"/>
              </a:defRPr>
            </a:lvl1p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tekst dvokolonski">
    <p:spTree>
      <p:nvGrpSpPr>
        <p:cNvPr id="1" name=""/>
        <p:cNvGrpSpPr/>
        <p:nvPr/>
      </p:nvGrpSpPr>
      <p:grpSpPr>
        <a:xfrm>
          <a:off x="0" y="0"/>
          <a:ext cx="0" cy="0"/>
          <a:chOff x="0" y="0"/>
          <a:chExt cx="0" cy="0"/>
        </a:xfrm>
      </p:grpSpPr>
      <p:sp>
        <p:nvSpPr>
          <p:cNvPr id="106" name="Licienis cimpori buscidus aut hilliti onemole cepres sunt, nim re nonsequ iasitios di aut ut quat. Offic tem. Mus, omnis prestorias eaque abo. Xeris ni cus re, oditae id et ent exeriora veliquia conempos volut assit dolupta epudam, volupti ncipsuntenti totassin. Licienis cimpori…"/>
          <p:cNvSpPr>
            <a:spLocks noGrp="1"/>
          </p:cNvSpPr>
          <p:nvPr>
            <p:ph type="body" sz="half" idx="13"/>
          </p:nvPr>
        </p:nvSpPr>
        <p:spPr>
          <a:xfrm>
            <a:off x="12586841" y="4165600"/>
            <a:ext cx="10489059" cy="7632700"/>
          </a:xfrm>
          <a:prstGeom prst="rect">
            <a:avLst/>
          </a:prstGeom>
        </p:spPr>
        <p:txBody>
          <a:bodyPr anchor="t">
            <a:spAutoFit/>
          </a:bodyPr>
          <a:lstStyle/>
          <a:p>
            <a:pPr marL="0" indent="0">
              <a:spcBef>
                <a:spcPts val="1000"/>
              </a:spcBef>
              <a:buSzTx/>
              <a:buNone/>
              <a:defRPr sz="3500"/>
            </a:pPr>
            <a:r>
              <a:t>Licienis cimpori buscidus aut hilliti onemole cepres sunt, nim re nonsequ iasitios di aut ut quat. Offic tem. Mus, omnis prestorias eaque abo. Xeris ni cus re, oditae id et ent exeriora veliquia conempos volut assit dolupta epudam, volupti ncipsuntenti totassin. Licienis cimpori</a:t>
            </a:r>
          </a:p>
          <a:p>
            <a:pPr marL="0" indent="0">
              <a:spcBef>
                <a:spcPts val="1000"/>
              </a:spcBef>
              <a:buSzTx/>
              <a:buNone/>
              <a:defRPr sz="3500"/>
            </a:pPr>
            <a:r>
              <a:t> </a:t>
            </a:r>
          </a:p>
          <a:p>
            <a:pPr marL="0" indent="0">
              <a:lnSpc>
                <a:spcPct val="100000"/>
              </a:lnSpc>
              <a:spcBef>
                <a:spcPts val="0"/>
              </a:spcBef>
              <a:buSzTx/>
              <a:buNone/>
              <a:defRPr sz="4000">
                <a:latin typeface="Titillium Bold"/>
                <a:ea typeface="Titillium Bold"/>
                <a:cs typeface="Titillium Bold"/>
                <a:sym typeface="Titillium Bold"/>
              </a:defRPr>
            </a:pPr>
            <a:r>
              <a:t>Mednaslov</a:t>
            </a:r>
          </a:p>
          <a:p>
            <a:pPr marL="0" indent="0">
              <a:spcBef>
                <a:spcPts val="1000"/>
              </a:spcBef>
              <a:buSzTx/>
              <a:buNone/>
              <a:defRPr sz="3500"/>
            </a:pPr>
            <a:r>
              <a:t>buscidus aut hilliti onemole cepres sunt, nim re nonsequ iasitios di aut ut quat. Offic tem. Mus, omnis prestorias eaque abo. Xeris ni cus re, oditae id et ent exeriora veliquia conempos volut assit dolupta epudam, volupti ncipsuntenti totassin.</a:t>
            </a:r>
          </a:p>
        </p:txBody>
      </p:sp>
      <p:sp>
        <p:nvSpPr>
          <p:cNvPr id="107" name="Mednaslov…"/>
          <p:cNvSpPr>
            <a:spLocks noGrp="1"/>
          </p:cNvSpPr>
          <p:nvPr>
            <p:ph type="body" sz="half" idx="14"/>
          </p:nvPr>
        </p:nvSpPr>
        <p:spPr>
          <a:xfrm>
            <a:off x="1258491" y="4140200"/>
            <a:ext cx="10400110" cy="7632700"/>
          </a:xfrm>
          <a:prstGeom prst="rect">
            <a:avLst/>
          </a:prstGeom>
        </p:spPr>
        <p:txBody>
          <a:bodyPr anchor="t">
            <a:spAutoFit/>
          </a:bodyPr>
          <a:lstStyle/>
          <a:p>
            <a:pPr marL="0" indent="0">
              <a:lnSpc>
                <a:spcPct val="100000"/>
              </a:lnSpc>
              <a:spcBef>
                <a:spcPts val="0"/>
              </a:spcBef>
              <a:buSzTx/>
              <a:buNone/>
              <a:defRPr sz="4000">
                <a:latin typeface="Titillium Bold"/>
                <a:ea typeface="Titillium Bold"/>
                <a:cs typeface="Titillium Bold"/>
                <a:sym typeface="Titillium Bold"/>
              </a:defRPr>
            </a:pPr>
            <a:r>
              <a:t>Mednaslov</a:t>
            </a:r>
          </a:p>
          <a:p>
            <a:pPr marL="0" indent="0">
              <a:spcBef>
                <a:spcPts val="1000"/>
              </a:spcBef>
              <a:buSzTx/>
              <a:buNone/>
              <a:defRPr sz="3500"/>
            </a:pPr>
            <a:r>
              <a:t>Licienis cimpori buscidus aut hilliti onemole cepres sunt, nim re nonsequ iasitios di aut ut quat. Offic tem. Mus, omnis prestorias eaque abo. Xeris ni cus re, oditae id et ent exeriora veliquia conempos volut assit dolupta epudam, volupti ncipsuntenti totassin.Licienis cimpori buscidus aut hilliti onemole cepres sunt, nim re nonsequ iasitios di aut ut quat. Offic tem. Mus, omnis prestorias eaque abo. Xeris ni cus re, oditae id et ent exeriora veliquia conempos volut assit dolupta epudam, volupti ncipsuntenti totassin.</a:t>
            </a:r>
          </a:p>
        </p:txBody>
      </p:sp>
      <p:sp>
        <p:nvSpPr>
          <p:cNvPr id="108" name="Naslov"/>
          <p:cNvSpPr>
            <a:spLocks noGrp="1"/>
          </p:cNvSpPr>
          <p:nvPr>
            <p:ph type="body" sz="quarter" idx="15"/>
          </p:nvPr>
        </p:nvSpPr>
        <p:spPr>
          <a:xfrm>
            <a:off x="1270316" y="1270000"/>
            <a:ext cx="9613901" cy="1562100"/>
          </a:xfrm>
          <a:prstGeom prst="rect">
            <a:avLst/>
          </a:prstGeom>
        </p:spPr>
        <p:txBody>
          <a:bodyPr anchor="b"/>
          <a:lstStyle>
            <a:lvl1pPr marL="0" indent="0">
              <a:lnSpc>
                <a:spcPct val="100000"/>
              </a:lnSpc>
              <a:spcBef>
                <a:spcPts val="0"/>
              </a:spcBef>
              <a:buSzTx/>
              <a:buNone/>
              <a:defRPr sz="10000">
                <a:latin typeface="+mn-lt"/>
                <a:ea typeface="+mn-ea"/>
                <a:cs typeface="+mn-cs"/>
                <a:sym typeface="Titillium Thin"/>
              </a:defRPr>
            </a:lvl1pPr>
          </a:lstStyle>
          <a:p>
            <a:r>
              <a:t>Naslov</a:t>
            </a:r>
          </a:p>
        </p:txBody>
      </p:sp>
      <p:sp>
        <p:nvSpPr>
          <p:cNvPr id="109" name="Line"/>
          <p:cNvSpPr>
            <a:spLocks noGrp="1"/>
          </p:cNvSpPr>
          <p:nvPr>
            <p:ph type="body" sz="quarter" idx="16"/>
          </p:nvPr>
        </p:nvSpPr>
        <p:spPr>
          <a:xfrm flipH="1" flipV="1">
            <a:off x="1268858" y="2870199"/>
            <a:ext cx="21846285" cy="2"/>
          </a:xfrm>
          <a:prstGeom prst="line">
            <a:avLst/>
          </a:prstGeom>
          <a:ln w="101600">
            <a:solidFill>
              <a:srgbClr val="000000"/>
            </a:solidFill>
          </a:ln>
        </p:spPr>
        <p:txBody>
          <a:bodyPr>
            <a:noAutofit/>
          </a:bodyPr>
          <a:lstStyle/>
          <a:p>
            <a:pPr marL="0" indent="0" algn="ctr">
              <a:lnSpc>
                <a:spcPct val="100000"/>
              </a:lnSpc>
              <a:spcBef>
                <a:spcPts val="0"/>
              </a:spcBef>
              <a:buSzTx/>
              <a:buNone/>
              <a:defRPr sz="3200">
                <a:latin typeface="Helvetica Light"/>
                <a:ea typeface="Helvetica Light"/>
                <a:cs typeface="Helvetica Light"/>
                <a:sym typeface="Helvetica Light"/>
              </a:defRPr>
            </a:pPr>
            <a:endParaRPr/>
          </a:p>
        </p:txBody>
      </p:sp>
      <p:sp>
        <p:nvSpPr>
          <p:cNvPr id="110" name="Slide Number"/>
          <p:cNvSpPr>
            <a:spLocks noGrp="1"/>
          </p:cNvSpPr>
          <p:nvPr>
            <p:ph type="sldNum" sz="quarter" idx="2"/>
          </p:nvPr>
        </p:nvSpPr>
        <p:spPr>
          <a:xfrm>
            <a:off x="11959031" y="13081000"/>
            <a:ext cx="453238" cy="469900"/>
          </a:xfrm>
          <a:prstGeom prst="rect">
            <a:avLst/>
          </a:prstGeom>
        </p:spPr>
        <p:txBody>
          <a:bodyPr/>
          <a:lstStyle>
            <a:lvl1pPr>
              <a:defRPr>
                <a:solidFill>
                  <a:srgbClr val="000000"/>
                </a:solidFill>
                <a:latin typeface="Helvetica Light"/>
                <a:ea typeface="Helvetica Light"/>
                <a:cs typeface="Helvetica Light"/>
                <a:sym typeface="Helvetica Light"/>
              </a:defRPr>
            </a:lvl1p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p:cNvSpPr/>
          <p:nvPr/>
        </p:nvSpPr>
        <p:spPr>
          <a:xfrm>
            <a:off x="1" y="13081000"/>
            <a:ext cx="24383999" cy="635000"/>
          </a:xfrm>
          <a:prstGeom prst="rect">
            <a:avLst/>
          </a:prstGeom>
          <a:solidFill>
            <a:srgbClr val="000000"/>
          </a:solidFill>
          <a:ln w="12700">
            <a:miter lim="400000"/>
          </a:ln>
        </p:spPr>
        <p:txBody>
          <a:bodyPr lIns="50800" tIns="50800" rIns="50800" bIns="50800" anchor="ctr"/>
          <a:lstStyle/>
          <a:p>
            <a:pPr algn="ctr">
              <a:lnSpc>
                <a:spcPct val="100000"/>
              </a:lnSpc>
              <a:spcBef>
                <a:spcPts val="0"/>
              </a:spcBef>
              <a:defRPr sz="3200">
                <a:latin typeface="Helvetica Light"/>
                <a:ea typeface="Helvetica Light"/>
                <a:cs typeface="Helvetica Light"/>
                <a:sym typeface="Helvetica Light"/>
              </a:defRPr>
            </a:pPr>
            <a:endParaRPr/>
          </a:p>
        </p:txBody>
      </p:sp>
      <p:sp>
        <p:nvSpPr>
          <p:cNvPr id="3" name="Text"/>
          <p:cNvSpPr/>
          <p:nvPr/>
        </p:nvSpPr>
        <p:spPr>
          <a:xfrm>
            <a:off x="23425925" y="13194030"/>
            <a:ext cx="785838" cy="40894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spAutoFit/>
          </a:bodyPr>
          <a:lstStyle/>
          <a:p>
            <a:pPr algn="ctr">
              <a:lnSpc>
                <a:spcPct val="100000"/>
              </a:lnSpc>
              <a:spcBef>
                <a:spcPts val="0"/>
              </a:spcBef>
              <a:defRPr sz="2400">
                <a:solidFill>
                  <a:srgbClr val="FFFFFF"/>
                </a:solidFill>
              </a:defRPr>
            </a:pPr>
            <a:fld id="{86CB4B4D-7CA3-9044-876B-883B54F8677D}" type="slidenum">
              <a:t>‹#›</a:t>
            </a:fld>
            <a:r>
              <a:t>￼</a:t>
            </a:r>
          </a:p>
        </p:txBody>
      </p:sp>
      <p:pic>
        <p:nvPicPr>
          <p:cNvPr id="4" name="lso small.png" descr="lso small.png"/>
          <p:cNvPicPr>
            <a:picLocks noChangeAspect="1"/>
          </p:cNvPicPr>
          <p:nvPr/>
        </p:nvPicPr>
        <p:blipFill>
          <a:blip r:embed="rId15">
            <a:extLst/>
          </a:blip>
          <a:stretch>
            <a:fillRect/>
          </a:stretch>
        </p:blipFill>
        <p:spPr>
          <a:xfrm>
            <a:off x="19939000" y="13081000"/>
            <a:ext cx="2540000" cy="635000"/>
          </a:xfrm>
          <a:prstGeom prst="rect">
            <a:avLst/>
          </a:prstGeom>
          <a:ln w="12700">
            <a:miter lim="400000"/>
          </a:ln>
        </p:spPr>
      </p:pic>
      <p:sp>
        <p:nvSpPr>
          <p:cNvPr id="5" name="Title Text"/>
          <p:cNvSpPr>
            <a:spLocks noGrp="1"/>
          </p:cNvSpPr>
          <p:nvPr>
            <p:ph type="title"/>
          </p:nvPr>
        </p:nvSpPr>
        <p:spPr>
          <a:xfrm>
            <a:off x="1689100" y="952500"/>
            <a:ext cx="21005800" cy="228600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p>
            <a:r>
              <a:t>Title Text</a:t>
            </a:r>
          </a:p>
        </p:txBody>
      </p:sp>
      <p:sp>
        <p:nvSpPr>
          <p:cNvPr id="6" name="Body Level One…"/>
          <p:cNvSpPr>
            <a:spLocks noGrp="1"/>
          </p:cNvSpPr>
          <p:nvPr>
            <p:ph type="body" idx="1"/>
          </p:nvPr>
        </p:nvSpPr>
        <p:spPr>
          <a:xfrm>
            <a:off x="1689100" y="3238500"/>
            <a:ext cx="21005800" cy="920750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7" name="Slide Number"/>
          <p:cNvSpPr>
            <a:spLocks noGrp="1"/>
          </p:cNvSpPr>
          <p:nvPr>
            <p:ph type="sldNum" sz="quarter" idx="2"/>
          </p:nvPr>
        </p:nvSpPr>
        <p:spPr>
          <a:xfrm>
            <a:off x="23489412" y="13157200"/>
            <a:ext cx="455677" cy="408940"/>
          </a:xfrm>
          <a:prstGeom prst="rect">
            <a:avLst/>
          </a:prstGeom>
          <a:ln w="12700">
            <a:miter lim="400000"/>
          </a:ln>
        </p:spPr>
        <p:txBody>
          <a:bodyPr wrap="none" lIns="50800" tIns="50800" rIns="50800" bIns="50800">
            <a:spAutoFit/>
          </a:bodyPr>
          <a:lstStyle>
            <a:lvl1pPr algn="ctr">
              <a:lnSpc>
                <a:spcPct val="100000"/>
              </a:lnSpc>
              <a:spcBef>
                <a:spcPts val="0"/>
              </a:spcBef>
              <a:defRPr sz="2400">
                <a:solidFill>
                  <a:srgbClr val="FFFFFF"/>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spd="med"/>
  <p:txStyles>
    <p:titleStyle>
      <a:lvl1pPr marL="0" marR="0" indent="0" algn="ctr" defTabSz="825500" rtl="0" latinLnBrk="0">
        <a:lnSpc>
          <a:spcPct val="100000"/>
        </a:lnSpc>
        <a:spcBef>
          <a:spcPts val="0"/>
        </a:spcBef>
        <a:spcAft>
          <a:spcPts val="0"/>
        </a:spcAft>
        <a:buClrTx/>
        <a:buSzTx/>
        <a:buFontTx/>
        <a:buNone/>
        <a:tabLst/>
        <a:defRPr sz="12000" b="0" i="0" u="none" strike="noStrike" cap="none" spc="0" baseline="0">
          <a:ln>
            <a:noFill/>
          </a:ln>
          <a:solidFill>
            <a:srgbClr val="000000"/>
          </a:solidFill>
          <a:uFillTx/>
          <a:latin typeface="+mn-lt"/>
          <a:ea typeface="+mn-ea"/>
          <a:cs typeface="+mn-cs"/>
          <a:sym typeface="Titillium Thin"/>
        </a:defRPr>
      </a:lvl1pPr>
      <a:lvl2pPr marL="0" marR="0" indent="228600" algn="ctr" defTabSz="825500" rtl="0" latinLnBrk="0">
        <a:lnSpc>
          <a:spcPct val="100000"/>
        </a:lnSpc>
        <a:spcBef>
          <a:spcPts val="0"/>
        </a:spcBef>
        <a:spcAft>
          <a:spcPts val="0"/>
        </a:spcAft>
        <a:buClrTx/>
        <a:buSzTx/>
        <a:buFontTx/>
        <a:buNone/>
        <a:tabLst/>
        <a:defRPr sz="12000" b="0" i="0" u="none" strike="noStrike" cap="none" spc="0" baseline="0">
          <a:ln>
            <a:noFill/>
          </a:ln>
          <a:solidFill>
            <a:srgbClr val="000000"/>
          </a:solidFill>
          <a:uFillTx/>
          <a:latin typeface="+mn-lt"/>
          <a:ea typeface="+mn-ea"/>
          <a:cs typeface="+mn-cs"/>
          <a:sym typeface="Titillium Thin"/>
        </a:defRPr>
      </a:lvl2pPr>
      <a:lvl3pPr marL="0" marR="0" indent="457200" algn="ctr" defTabSz="825500" rtl="0" latinLnBrk="0">
        <a:lnSpc>
          <a:spcPct val="100000"/>
        </a:lnSpc>
        <a:spcBef>
          <a:spcPts val="0"/>
        </a:spcBef>
        <a:spcAft>
          <a:spcPts val="0"/>
        </a:spcAft>
        <a:buClrTx/>
        <a:buSzTx/>
        <a:buFontTx/>
        <a:buNone/>
        <a:tabLst/>
        <a:defRPr sz="12000" b="0" i="0" u="none" strike="noStrike" cap="none" spc="0" baseline="0">
          <a:ln>
            <a:noFill/>
          </a:ln>
          <a:solidFill>
            <a:srgbClr val="000000"/>
          </a:solidFill>
          <a:uFillTx/>
          <a:latin typeface="+mn-lt"/>
          <a:ea typeface="+mn-ea"/>
          <a:cs typeface="+mn-cs"/>
          <a:sym typeface="Titillium Thin"/>
        </a:defRPr>
      </a:lvl3pPr>
      <a:lvl4pPr marL="0" marR="0" indent="685800" algn="ctr" defTabSz="825500" rtl="0" latinLnBrk="0">
        <a:lnSpc>
          <a:spcPct val="100000"/>
        </a:lnSpc>
        <a:spcBef>
          <a:spcPts val="0"/>
        </a:spcBef>
        <a:spcAft>
          <a:spcPts val="0"/>
        </a:spcAft>
        <a:buClrTx/>
        <a:buSzTx/>
        <a:buFontTx/>
        <a:buNone/>
        <a:tabLst/>
        <a:defRPr sz="12000" b="0" i="0" u="none" strike="noStrike" cap="none" spc="0" baseline="0">
          <a:ln>
            <a:noFill/>
          </a:ln>
          <a:solidFill>
            <a:srgbClr val="000000"/>
          </a:solidFill>
          <a:uFillTx/>
          <a:latin typeface="+mn-lt"/>
          <a:ea typeface="+mn-ea"/>
          <a:cs typeface="+mn-cs"/>
          <a:sym typeface="Titillium Thin"/>
        </a:defRPr>
      </a:lvl4pPr>
      <a:lvl5pPr marL="0" marR="0" indent="914400" algn="ctr" defTabSz="825500" rtl="0" latinLnBrk="0">
        <a:lnSpc>
          <a:spcPct val="100000"/>
        </a:lnSpc>
        <a:spcBef>
          <a:spcPts val="0"/>
        </a:spcBef>
        <a:spcAft>
          <a:spcPts val="0"/>
        </a:spcAft>
        <a:buClrTx/>
        <a:buSzTx/>
        <a:buFontTx/>
        <a:buNone/>
        <a:tabLst/>
        <a:defRPr sz="12000" b="0" i="0" u="none" strike="noStrike" cap="none" spc="0" baseline="0">
          <a:ln>
            <a:noFill/>
          </a:ln>
          <a:solidFill>
            <a:srgbClr val="000000"/>
          </a:solidFill>
          <a:uFillTx/>
          <a:latin typeface="+mn-lt"/>
          <a:ea typeface="+mn-ea"/>
          <a:cs typeface="+mn-cs"/>
          <a:sym typeface="Titillium Thin"/>
        </a:defRPr>
      </a:lvl5pPr>
      <a:lvl6pPr marL="0" marR="0" indent="1143000" algn="ctr" defTabSz="825500" rtl="0" latinLnBrk="0">
        <a:lnSpc>
          <a:spcPct val="100000"/>
        </a:lnSpc>
        <a:spcBef>
          <a:spcPts val="0"/>
        </a:spcBef>
        <a:spcAft>
          <a:spcPts val="0"/>
        </a:spcAft>
        <a:buClrTx/>
        <a:buSzTx/>
        <a:buFontTx/>
        <a:buNone/>
        <a:tabLst/>
        <a:defRPr sz="12000" b="0" i="0" u="none" strike="noStrike" cap="none" spc="0" baseline="0">
          <a:ln>
            <a:noFill/>
          </a:ln>
          <a:solidFill>
            <a:srgbClr val="000000"/>
          </a:solidFill>
          <a:uFillTx/>
          <a:latin typeface="+mn-lt"/>
          <a:ea typeface="+mn-ea"/>
          <a:cs typeface="+mn-cs"/>
          <a:sym typeface="Titillium Thin"/>
        </a:defRPr>
      </a:lvl6pPr>
      <a:lvl7pPr marL="0" marR="0" indent="1371600" algn="ctr" defTabSz="825500" rtl="0" latinLnBrk="0">
        <a:lnSpc>
          <a:spcPct val="100000"/>
        </a:lnSpc>
        <a:spcBef>
          <a:spcPts val="0"/>
        </a:spcBef>
        <a:spcAft>
          <a:spcPts val="0"/>
        </a:spcAft>
        <a:buClrTx/>
        <a:buSzTx/>
        <a:buFontTx/>
        <a:buNone/>
        <a:tabLst/>
        <a:defRPr sz="12000" b="0" i="0" u="none" strike="noStrike" cap="none" spc="0" baseline="0">
          <a:ln>
            <a:noFill/>
          </a:ln>
          <a:solidFill>
            <a:srgbClr val="000000"/>
          </a:solidFill>
          <a:uFillTx/>
          <a:latin typeface="+mn-lt"/>
          <a:ea typeface="+mn-ea"/>
          <a:cs typeface="+mn-cs"/>
          <a:sym typeface="Titillium Thin"/>
        </a:defRPr>
      </a:lvl7pPr>
      <a:lvl8pPr marL="0" marR="0" indent="1600200" algn="ctr" defTabSz="825500" rtl="0" latinLnBrk="0">
        <a:lnSpc>
          <a:spcPct val="100000"/>
        </a:lnSpc>
        <a:spcBef>
          <a:spcPts val="0"/>
        </a:spcBef>
        <a:spcAft>
          <a:spcPts val="0"/>
        </a:spcAft>
        <a:buClrTx/>
        <a:buSzTx/>
        <a:buFontTx/>
        <a:buNone/>
        <a:tabLst/>
        <a:defRPr sz="12000" b="0" i="0" u="none" strike="noStrike" cap="none" spc="0" baseline="0">
          <a:ln>
            <a:noFill/>
          </a:ln>
          <a:solidFill>
            <a:srgbClr val="000000"/>
          </a:solidFill>
          <a:uFillTx/>
          <a:latin typeface="+mn-lt"/>
          <a:ea typeface="+mn-ea"/>
          <a:cs typeface="+mn-cs"/>
          <a:sym typeface="Titillium Thin"/>
        </a:defRPr>
      </a:lvl8pPr>
      <a:lvl9pPr marL="0" marR="0" indent="1828800" algn="ctr" defTabSz="825500" rtl="0" latinLnBrk="0">
        <a:lnSpc>
          <a:spcPct val="100000"/>
        </a:lnSpc>
        <a:spcBef>
          <a:spcPts val="0"/>
        </a:spcBef>
        <a:spcAft>
          <a:spcPts val="0"/>
        </a:spcAft>
        <a:buClrTx/>
        <a:buSzTx/>
        <a:buFontTx/>
        <a:buNone/>
        <a:tabLst/>
        <a:defRPr sz="12000" b="0" i="0" u="none" strike="noStrike" cap="none" spc="0" baseline="0">
          <a:ln>
            <a:noFill/>
          </a:ln>
          <a:solidFill>
            <a:srgbClr val="000000"/>
          </a:solidFill>
          <a:uFillTx/>
          <a:latin typeface="+mn-lt"/>
          <a:ea typeface="+mn-ea"/>
          <a:cs typeface="+mn-cs"/>
          <a:sym typeface="Titillium Thin"/>
        </a:defRPr>
      </a:lvl9pPr>
    </p:titleStyle>
    <p:bodyStyle>
      <a:lvl1pPr marL="549519" marR="0" indent="-549519" algn="l" defTabSz="825500" rtl="0" latinLnBrk="0">
        <a:lnSpc>
          <a:spcPct val="120000"/>
        </a:lnSpc>
        <a:spcBef>
          <a:spcPts val="3000"/>
        </a:spcBef>
        <a:spcAft>
          <a:spcPts val="0"/>
        </a:spcAft>
        <a:buClrTx/>
        <a:buSzPct val="75000"/>
        <a:buFontTx/>
        <a:buChar char="•"/>
        <a:tabLst/>
        <a:defRPr sz="4500" b="0" i="0" u="none" strike="noStrike" cap="none" spc="0" baseline="0">
          <a:ln>
            <a:noFill/>
          </a:ln>
          <a:solidFill>
            <a:srgbClr val="000000"/>
          </a:solidFill>
          <a:uFillTx/>
          <a:latin typeface="Titillium"/>
          <a:ea typeface="Titillium"/>
          <a:cs typeface="Titillium"/>
          <a:sym typeface="Titillium"/>
        </a:defRPr>
      </a:lvl1pPr>
      <a:lvl2pPr marL="1184519" marR="0" indent="-549519" algn="l" defTabSz="825500" rtl="0" latinLnBrk="0">
        <a:lnSpc>
          <a:spcPct val="120000"/>
        </a:lnSpc>
        <a:spcBef>
          <a:spcPts val="3000"/>
        </a:spcBef>
        <a:spcAft>
          <a:spcPts val="0"/>
        </a:spcAft>
        <a:buClrTx/>
        <a:buSzPct val="75000"/>
        <a:buFontTx/>
        <a:buChar char="•"/>
        <a:tabLst/>
        <a:defRPr sz="4500" b="0" i="0" u="none" strike="noStrike" cap="none" spc="0" baseline="0">
          <a:ln>
            <a:noFill/>
          </a:ln>
          <a:solidFill>
            <a:srgbClr val="000000"/>
          </a:solidFill>
          <a:uFillTx/>
          <a:latin typeface="Titillium"/>
          <a:ea typeface="Titillium"/>
          <a:cs typeface="Titillium"/>
          <a:sym typeface="Titillium"/>
        </a:defRPr>
      </a:lvl2pPr>
      <a:lvl3pPr marL="1819519" marR="0" indent="-549519" algn="l" defTabSz="825500" rtl="0" latinLnBrk="0">
        <a:lnSpc>
          <a:spcPct val="120000"/>
        </a:lnSpc>
        <a:spcBef>
          <a:spcPts val="3000"/>
        </a:spcBef>
        <a:spcAft>
          <a:spcPts val="0"/>
        </a:spcAft>
        <a:buClrTx/>
        <a:buSzPct val="75000"/>
        <a:buFontTx/>
        <a:buChar char="•"/>
        <a:tabLst/>
        <a:defRPr sz="4500" b="0" i="0" u="none" strike="noStrike" cap="none" spc="0" baseline="0">
          <a:ln>
            <a:noFill/>
          </a:ln>
          <a:solidFill>
            <a:srgbClr val="000000"/>
          </a:solidFill>
          <a:uFillTx/>
          <a:latin typeface="Titillium"/>
          <a:ea typeface="Titillium"/>
          <a:cs typeface="Titillium"/>
          <a:sym typeface="Titillium"/>
        </a:defRPr>
      </a:lvl3pPr>
      <a:lvl4pPr marL="2454519" marR="0" indent="-549519" algn="l" defTabSz="825500" rtl="0" latinLnBrk="0">
        <a:lnSpc>
          <a:spcPct val="120000"/>
        </a:lnSpc>
        <a:spcBef>
          <a:spcPts val="3000"/>
        </a:spcBef>
        <a:spcAft>
          <a:spcPts val="0"/>
        </a:spcAft>
        <a:buClrTx/>
        <a:buSzPct val="75000"/>
        <a:buFontTx/>
        <a:buChar char="•"/>
        <a:tabLst/>
        <a:defRPr sz="4500" b="0" i="0" u="none" strike="noStrike" cap="none" spc="0" baseline="0">
          <a:ln>
            <a:noFill/>
          </a:ln>
          <a:solidFill>
            <a:srgbClr val="000000"/>
          </a:solidFill>
          <a:uFillTx/>
          <a:latin typeface="Titillium"/>
          <a:ea typeface="Titillium"/>
          <a:cs typeface="Titillium"/>
          <a:sym typeface="Titillium"/>
        </a:defRPr>
      </a:lvl4pPr>
      <a:lvl5pPr marL="3089519" marR="0" indent="-549519" algn="l" defTabSz="825500" rtl="0" latinLnBrk="0">
        <a:lnSpc>
          <a:spcPct val="120000"/>
        </a:lnSpc>
        <a:spcBef>
          <a:spcPts val="3000"/>
        </a:spcBef>
        <a:spcAft>
          <a:spcPts val="0"/>
        </a:spcAft>
        <a:buClrTx/>
        <a:buSzPct val="75000"/>
        <a:buFontTx/>
        <a:buChar char="•"/>
        <a:tabLst/>
        <a:defRPr sz="4500" b="0" i="0" u="none" strike="noStrike" cap="none" spc="0" baseline="0">
          <a:ln>
            <a:noFill/>
          </a:ln>
          <a:solidFill>
            <a:srgbClr val="000000"/>
          </a:solidFill>
          <a:uFillTx/>
          <a:latin typeface="Titillium"/>
          <a:ea typeface="Titillium"/>
          <a:cs typeface="Titillium"/>
          <a:sym typeface="Titillium"/>
        </a:defRPr>
      </a:lvl5pPr>
      <a:lvl6pPr marL="3724519" marR="0" indent="-549519" algn="l" defTabSz="825500" rtl="0" latinLnBrk="0">
        <a:lnSpc>
          <a:spcPct val="120000"/>
        </a:lnSpc>
        <a:spcBef>
          <a:spcPts val="3000"/>
        </a:spcBef>
        <a:spcAft>
          <a:spcPts val="0"/>
        </a:spcAft>
        <a:buClrTx/>
        <a:buSzPct val="75000"/>
        <a:buFontTx/>
        <a:buChar char="•"/>
        <a:tabLst/>
        <a:defRPr sz="4500" b="0" i="0" u="none" strike="noStrike" cap="none" spc="0" baseline="0">
          <a:ln>
            <a:noFill/>
          </a:ln>
          <a:solidFill>
            <a:srgbClr val="000000"/>
          </a:solidFill>
          <a:uFillTx/>
          <a:latin typeface="Titillium"/>
          <a:ea typeface="Titillium"/>
          <a:cs typeface="Titillium"/>
          <a:sym typeface="Titillium"/>
        </a:defRPr>
      </a:lvl6pPr>
      <a:lvl7pPr marL="4359519" marR="0" indent="-549519" algn="l" defTabSz="825500" rtl="0" latinLnBrk="0">
        <a:lnSpc>
          <a:spcPct val="120000"/>
        </a:lnSpc>
        <a:spcBef>
          <a:spcPts val="3000"/>
        </a:spcBef>
        <a:spcAft>
          <a:spcPts val="0"/>
        </a:spcAft>
        <a:buClrTx/>
        <a:buSzPct val="75000"/>
        <a:buFontTx/>
        <a:buChar char="•"/>
        <a:tabLst/>
        <a:defRPr sz="4500" b="0" i="0" u="none" strike="noStrike" cap="none" spc="0" baseline="0">
          <a:ln>
            <a:noFill/>
          </a:ln>
          <a:solidFill>
            <a:srgbClr val="000000"/>
          </a:solidFill>
          <a:uFillTx/>
          <a:latin typeface="Titillium"/>
          <a:ea typeface="Titillium"/>
          <a:cs typeface="Titillium"/>
          <a:sym typeface="Titillium"/>
        </a:defRPr>
      </a:lvl7pPr>
      <a:lvl8pPr marL="4994519" marR="0" indent="-549519" algn="l" defTabSz="825500" rtl="0" latinLnBrk="0">
        <a:lnSpc>
          <a:spcPct val="120000"/>
        </a:lnSpc>
        <a:spcBef>
          <a:spcPts val="3000"/>
        </a:spcBef>
        <a:spcAft>
          <a:spcPts val="0"/>
        </a:spcAft>
        <a:buClrTx/>
        <a:buSzPct val="75000"/>
        <a:buFontTx/>
        <a:buChar char="•"/>
        <a:tabLst/>
        <a:defRPr sz="4500" b="0" i="0" u="none" strike="noStrike" cap="none" spc="0" baseline="0">
          <a:ln>
            <a:noFill/>
          </a:ln>
          <a:solidFill>
            <a:srgbClr val="000000"/>
          </a:solidFill>
          <a:uFillTx/>
          <a:latin typeface="Titillium"/>
          <a:ea typeface="Titillium"/>
          <a:cs typeface="Titillium"/>
          <a:sym typeface="Titillium"/>
        </a:defRPr>
      </a:lvl8pPr>
      <a:lvl9pPr marL="5629519" marR="0" indent="-549519" algn="l" defTabSz="825500" rtl="0" latinLnBrk="0">
        <a:lnSpc>
          <a:spcPct val="120000"/>
        </a:lnSpc>
        <a:spcBef>
          <a:spcPts val="3000"/>
        </a:spcBef>
        <a:spcAft>
          <a:spcPts val="0"/>
        </a:spcAft>
        <a:buClrTx/>
        <a:buSzPct val="75000"/>
        <a:buFontTx/>
        <a:buChar char="•"/>
        <a:tabLst/>
        <a:defRPr sz="4500" b="0" i="0" u="none" strike="noStrike" cap="none" spc="0" baseline="0">
          <a:ln>
            <a:noFill/>
          </a:ln>
          <a:solidFill>
            <a:srgbClr val="000000"/>
          </a:solidFill>
          <a:uFillTx/>
          <a:latin typeface="Titillium"/>
          <a:ea typeface="Titillium"/>
          <a:cs typeface="Titillium"/>
          <a:sym typeface="Titillium"/>
        </a:defRPr>
      </a:lvl9pPr>
    </p:bodyStyle>
    <p:otherStyle>
      <a:lvl1pPr marL="0" marR="0" indent="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Titillium"/>
        </a:defRPr>
      </a:lvl1pPr>
      <a:lvl2pPr marL="0" marR="0" indent="22860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Titillium"/>
        </a:defRPr>
      </a:lvl2pPr>
      <a:lvl3pPr marL="0" marR="0" indent="45720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Titillium"/>
        </a:defRPr>
      </a:lvl3pPr>
      <a:lvl4pPr marL="0" marR="0" indent="68580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Titillium"/>
        </a:defRPr>
      </a:lvl4pPr>
      <a:lvl5pPr marL="0" marR="0" indent="91440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Titillium"/>
        </a:defRPr>
      </a:lvl5pPr>
      <a:lvl6pPr marL="0" marR="0" indent="114300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Titillium"/>
        </a:defRPr>
      </a:lvl6pPr>
      <a:lvl7pPr marL="0" marR="0" indent="137160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Titillium"/>
        </a:defRPr>
      </a:lvl7pPr>
      <a:lvl8pPr marL="0" marR="0" indent="160020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Titillium"/>
        </a:defRPr>
      </a:lvl8pPr>
      <a:lvl9pPr marL="0" marR="0" indent="182880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Titillium"/>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0.xml"/><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5" name="Image" descr="Image"/>
          <p:cNvPicPr>
            <a:picLocks noGrp="1" noChangeAspect="1"/>
          </p:cNvPicPr>
          <p:nvPr>
            <p:ph type="pic" idx="13"/>
          </p:nvPr>
        </p:nvPicPr>
        <p:blipFill>
          <a:blip r:embed="rId2">
            <a:extLst/>
          </a:blip>
          <a:srcRect l="220" t="22675" r="220" b="29204"/>
          <a:stretch>
            <a:fillRect/>
          </a:stretch>
        </p:blipFill>
        <p:spPr>
          <a:prstGeom prst="rect">
            <a:avLst/>
          </a:prstGeom>
        </p:spPr>
      </p:pic>
      <p:sp>
        <p:nvSpPr>
          <p:cNvPr id="156" name="Podnaslov"/>
          <p:cNvSpPr>
            <a:spLocks noGrp="1"/>
          </p:cNvSpPr>
          <p:nvPr>
            <p:ph type="body" idx="14"/>
          </p:nvPr>
        </p:nvSpPr>
        <p:spPr>
          <a:prstGeom prst="rect">
            <a:avLst/>
          </a:prstGeom>
        </p:spPr>
        <p:txBody>
          <a:bodyPr/>
          <a:lstStyle/>
          <a:p>
            <a:r>
              <a:t>Podnaslov</a:t>
            </a:r>
          </a:p>
        </p:txBody>
      </p:sp>
      <p:sp>
        <p:nvSpPr>
          <p:cNvPr id="157" name="Naslov"/>
          <p:cNvSpPr>
            <a:spLocks noGrp="1"/>
          </p:cNvSpPr>
          <p:nvPr>
            <p:ph type="body" idx="15"/>
          </p:nvPr>
        </p:nvSpPr>
        <p:spPr>
          <a:prstGeom prst="rect">
            <a:avLst/>
          </a:prstGeom>
        </p:spPr>
        <p:txBody>
          <a:bodyPr/>
          <a:lstStyle/>
          <a:p>
            <a:r>
              <a:t>Naslov</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8" name="Image" descr="Image"/>
          <p:cNvPicPr>
            <a:picLocks noGrp="1" noChangeAspect="1"/>
          </p:cNvPicPr>
          <p:nvPr>
            <p:ph type="pic" idx="13"/>
          </p:nvPr>
        </p:nvPicPr>
        <p:blipFill>
          <a:blip r:embed="rId2">
            <a:extLst/>
          </a:blip>
          <a:srcRect l="15146" t="4314" r="15146" b="16183"/>
          <a:stretch>
            <a:fillRect/>
          </a:stretch>
        </p:blipFill>
        <p:spPr>
          <a:prstGeom prst="rect">
            <a:avLst/>
          </a:prstGeom>
        </p:spPr>
      </p:pic>
      <p:pic>
        <p:nvPicPr>
          <p:cNvPr id="199" name="Image" descr="Image"/>
          <p:cNvPicPr>
            <a:picLocks noGrp="1" noChangeAspect="1"/>
          </p:cNvPicPr>
          <p:nvPr>
            <p:ph type="pic" idx="14"/>
          </p:nvPr>
        </p:nvPicPr>
        <p:blipFill>
          <a:blip r:embed="rId3">
            <a:extLst/>
          </a:blip>
          <a:srcRect l="1499" t="6726" r="1499" b="11439"/>
          <a:stretch>
            <a:fillRect/>
          </a:stretch>
        </p:blipFill>
        <p:spPr>
          <a:prstGeom prst="rect">
            <a:avLst/>
          </a:prstGeom>
        </p:spPr>
      </p:pic>
      <p:pic>
        <p:nvPicPr>
          <p:cNvPr id="200" name="Image" descr="Image"/>
          <p:cNvPicPr>
            <a:picLocks noGrp="1" noChangeAspect="1"/>
          </p:cNvPicPr>
          <p:nvPr>
            <p:ph type="pic" idx="15"/>
          </p:nvPr>
        </p:nvPicPr>
        <p:blipFill>
          <a:blip r:embed="rId4">
            <a:extLst/>
          </a:blip>
          <a:srcRect l="16793" t="3250" r="16045" b="24072"/>
          <a:stretch>
            <a:fillRect/>
          </a:stretch>
        </p:blipFill>
        <p:spPr>
          <a:prstGeom prst="rect">
            <a:avLst/>
          </a:prstGeom>
        </p:spPr>
      </p:pic>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 name="–Zdravko Dren"/>
          <p:cNvSpPr>
            <a:spLocks noGrp="1"/>
          </p:cNvSpPr>
          <p:nvPr>
            <p:ph type="body" idx="13"/>
          </p:nvPr>
        </p:nvSpPr>
        <p:spPr>
          <a:prstGeom prst="rect">
            <a:avLst/>
          </a:prstGeom>
        </p:spPr>
        <p:txBody>
          <a:bodyPr/>
          <a:lstStyle/>
          <a:p>
            <a:r>
              <a:t>–Zdravko Dren</a:t>
            </a:r>
          </a:p>
        </p:txBody>
      </p:sp>
      <p:sp>
        <p:nvSpPr>
          <p:cNvPr id="203" name="“Type a quote here.”"/>
          <p:cNvSpPr>
            <a:spLocks noGrp="1"/>
          </p:cNvSpPr>
          <p:nvPr>
            <p:ph type="body" idx="14"/>
          </p:nvPr>
        </p:nvSpPr>
        <p:spPr>
          <a:prstGeom prst="rect">
            <a:avLst/>
          </a:prstGeom>
        </p:spPr>
        <p:txBody>
          <a:bodyPr/>
          <a:lstStyle/>
          <a:p>
            <a:r>
              <a:t>“Type a quote here.” </a:t>
            </a: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 name="Image" descr="Image"/>
          <p:cNvPicPr>
            <a:picLocks noGrp="1" noChangeAspect="1"/>
          </p:cNvPicPr>
          <p:nvPr>
            <p:ph type="pic" idx="13"/>
          </p:nvPr>
        </p:nvPicPr>
        <p:blipFill>
          <a:blip r:embed="rId2">
            <a:extLst/>
          </a:blip>
          <a:srcRect t="8276" b="18494"/>
          <a:stretch>
            <a:fillRect/>
          </a:stretch>
        </p:blipFill>
        <p:spPr>
          <a:prstGeom prst="rect">
            <a:avLst/>
          </a:prstGeom>
        </p:spPr>
      </p:pic>
      <p:sp>
        <p:nvSpPr>
          <p:cNvPr id="206" name="Rectangle"/>
          <p:cNvSpPr>
            <a:spLocks noGrp="1"/>
          </p:cNvSpPr>
          <p:nvPr>
            <p:ph type="body" idx="14"/>
          </p:nvPr>
        </p:nvSpPr>
        <p:spPr>
          <a:prstGeom prst="rect">
            <a:avLst/>
          </a:prstGeom>
        </p:spPr>
        <p:txBody>
          <a:bodyPr/>
          <a:lstStyle/>
          <a:p>
            <a:pPr marL="0" indent="0" algn="ctr">
              <a:lnSpc>
                <a:spcPct val="100000"/>
              </a:lnSpc>
              <a:spcBef>
                <a:spcPts val="0"/>
              </a:spcBef>
              <a:buSzTx/>
              <a:buNone/>
              <a:defRPr sz="3200">
                <a:solidFill>
                  <a:srgbClr val="FFFFFF"/>
                </a:solidFill>
                <a:latin typeface="Helvetica Light"/>
                <a:ea typeface="Helvetica Light"/>
                <a:cs typeface="Helvetica Light"/>
                <a:sym typeface="Helvetica Light"/>
              </a:defRPr>
            </a:pPr>
            <a:endParaRPr/>
          </a:p>
        </p:txBody>
      </p:sp>
      <p:sp>
        <p:nvSpPr>
          <p:cNvPr id="207" name="Hvala!"/>
          <p:cNvSpPr>
            <a:spLocks noGrp="1"/>
          </p:cNvSpPr>
          <p:nvPr>
            <p:ph type="body" idx="15"/>
          </p:nvPr>
        </p:nvSpPr>
        <p:spPr>
          <a:prstGeom prst="rect">
            <a:avLst/>
          </a:prstGeom>
        </p:spPr>
        <p:txBody>
          <a:bodyPr/>
          <a:lstStyle/>
          <a:p>
            <a:r>
              <a:t>Hvala!</a:t>
            </a: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9" name="Image" descr="Image"/>
          <p:cNvPicPr>
            <a:picLocks noGrp="1" noChangeAspect="1"/>
          </p:cNvPicPr>
          <p:nvPr>
            <p:ph type="pic" idx="13"/>
          </p:nvPr>
        </p:nvPicPr>
        <p:blipFill>
          <a:blip r:embed="rId2">
            <a:extLst/>
          </a:blip>
          <a:srcRect l="220" t="22675" r="220" b="29204"/>
          <a:stretch>
            <a:fillRect/>
          </a:stretch>
        </p:blipFill>
        <p:spPr>
          <a:prstGeom prst="rect">
            <a:avLst/>
          </a:prstGeom>
        </p:spPr>
      </p:pic>
      <p:sp>
        <p:nvSpPr>
          <p:cNvPr id="160" name="Podnaslov"/>
          <p:cNvSpPr>
            <a:spLocks noGrp="1"/>
          </p:cNvSpPr>
          <p:nvPr>
            <p:ph type="body" idx="14"/>
          </p:nvPr>
        </p:nvSpPr>
        <p:spPr>
          <a:prstGeom prst="rect">
            <a:avLst/>
          </a:prstGeom>
        </p:spPr>
        <p:txBody>
          <a:bodyPr/>
          <a:lstStyle/>
          <a:p>
            <a:r>
              <a:t>Podnaslov</a:t>
            </a:r>
          </a:p>
        </p:txBody>
      </p:sp>
      <p:sp>
        <p:nvSpPr>
          <p:cNvPr id="161" name="Naslov"/>
          <p:cNvSpPr>
            <a:spLocks noGrp="1"/>
          </p:cNvSpPr>
          <p:nvPr>
            <p:ph type="body" idx="15"/>
          </p:nvPr>
        </p:nvSpPr>
        <p:spPr>
          <a:prstGeom prst="rect">
            <a:avLst/>
          </a:prstGeom>
        </p:spPr>
        <p:txBody>
          <a:bodyPr/>
          <a:lstStyle/>
          <a:p>
            <a:r>
              <a:t>Naslov</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Naslov"/>
          <p:cNvSpPr>
            <a:spLocks noGrp="1"/>
          </p:cNvSpPr>
          <p:nvPr>
            <p:ph type="body" idx="13"/>
          </p:nvPr>
        </p:nvSpPr>
        <p:spPr>
          <a:prstGeom prst="rect">
            <a:avLst/>
          </a:prstGeom>
        </p:spPr>
        <p:txBody>
          <a:bodyPr>
            <a:normAutofit fontScale="92500" lnSpcReduction="20000"/>
          </a:bodyPr>
          <a:lstStyle/>
          <a:p>
            <a:r>
              <a:t>Naslov</a:t>
            </a:r>
          </a:p>
        </p:txBody>
      </p:sp>
      <p:sp>
        <p:nvSpPr>
          <p:cNvPr id="164" name="Mali naslov"/>
          <p:cNvSpPr>
            <a:spLocks noGrp="1"/>
          </p:cNvSpPr>
          <p:nvPr>
            <p:ph type="body" idx="14"/>
          </p:nvPr>
        </p:nvSpPr>
        <p:spPr>
          <a:prstGeom prst="rect">
            <a:avLst/>
          </a:prstGeom>
        </p:spPr>
        <p:txBody>
          <a:bodyPr/>
          <a:lstStyle/>
          <a:p>
            <a:r>
              <a:t>Mali naslov</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Grp="1" noChangeAspect="1"/>
          </p:cNvPicPr>
          <p:nvPr>
            <p:ph type="pic" idx="13"/>
          </p:nvPr>
        </p:nvPicPr>
        <p:blipFill>
          <a:blip r:embed="rId2">
            <a:extLst/>
          </a:blip>
          <a:srcRect l="16159" t="705" r="11653" b="9327"/>
          <a:stretch>
            <a:fillRect/>
          </a:stretch>
        </p:blipFill>
        <p:spPr>
          <a:prstGeom prst="rect">
            <a:avLst/>
          </a:prstGeom>
        </p:spPr>
      </p:pic>
      <p:sp>
        <p:nvSpPr>
          <p:cNvPr id="167" name="Licienis cimpori buscidus aut hilliti onemole cepres sunt, nim re nonsequ iasitios di aut ut quat. Offic tem. Mus, omnis prestorias eaque abo. Xeris ni cus re, oditae id et ent exeriora veliquia conempos volut assit dolupta epudam, volupti ncipsuntenti totassin.…"/>
          <p:cNvSpPr>
            <a:spLocks noGrp="1"/>
          </p:cNvSpPr>
          <p:nvPr>
            <p:ph type="body" idx="14"/>
          </p:nvPr>
        </p:nvSpPr>
        <p:spPr>
          <a:prstGeom prst="rect">
            <a:avLst/>
          </a:prstGeom>
        </p:spPr>
        <p:txBody>
          <a:bodyPr/>
          <a:lstStyle/>
          <a:p>
            <a:pPr marL="434622" indent="-434622">
              <a:spcBef>
                <a:spcPts val="1000"/>
              </a:spcBef>
              <a:defRPr sz="3500"/>
            </a:pPr>
            <a:r>
              <a:t>Licienis cimpori buscidus aut hilliti onemole cepres sunt, nim re nonsequ iasitios di aut ut quat. Offic tem. Mus, omnis prestorias eaque abo. Xeris ni cus re, oditae id et ent exeriora veliquia conempos volut assit dolupta epudam, volupti ncipsuntenti totassin.</a:t>
            </a:r>
          </a:p>
          <a:p>
            <a:pPr marL="434622" indent="-434622">
              <a:spcBef>
                <a:spcPts val="1000"/>
              </a:spcBef>
              <a:defRPr sz="3500"/>
            </a:pPr>
            <a:r>
              <a:t>Nonsequ iasitios di aut ut quat. Offic tem. Mus, omnis prestorias eaque abo. Xeris ni cus re, oditae id et ent exeriora veliquia conempos volut assit dolupta epudam, volupti ncipsuntenti totassin.</a:t>
            </a:r>
          </a:p>
        </p:txBody>
      </p:sp>
      <p:sp>
        <p:nvSpPr>
          <p:cNvPr id="168" name="Naslov"/>
          <p:cNvSpPr>
            <a:spLocks noGrp="1"/>
          </p:cNvSpPr>
          <p:nvPr>
            <p:ph type="body" idx="15"/>
          </p:nvPr>
        </p:nvSpPr>
        <p:spPr>
          <a:prstGeom prst="rect">
            <a:avLst/>
          </a:prstGeom>
        </p:spPr>
        <p:txBody>
          <a:bodyPr>
            <a:normAutofit lnSpcReduction="10000"/>
          </a:bodyPr>
          <a:lstStyle/>
          <a:p>
            <a:r>
              <a:t>Naslov</a:t>
            </a:r>
          </a:p>
        </p:txBody>
      </p:sp>
      <p:sp>
        <p:nvSpPr>
          <p:cNvPr id="169" name="Line"/>
          <p:cNvSpPr>
            <a:spLocks noGrp="1"/>
          </p:cNvSpPr>
          <p:nvPr>
            <p:ph type="body" idx="16"/>
          </p:nvPr>
        </p:nvSpPr>
        <p:spPr>
          <a:prstGeom prst="line">
            <a:avLst/>
          </a:prstGeom>
        </p:spPr>
        <p:txBody>
          <a:bodyPr/>
          <a:lstStyle/>
          <a:p>
            <a:pPr marL="0" indent="0" algn="ctr">
              <a:lnSpc>
                <a:spcPct val="100000"/>
              </a:lnSpc>
              <a:spcBef>
                <a:spcPts val="0"/>
              </a:spcBef>
              <a:buSzTx/>
              <a:buNone/>
              <a:defRPr sz="3200">
                <a:latin typeface="Helvetica Light"/>
                <a:ea typeface="Helvetica Light"/>
                <a:cs typeface="Helvetica Light"/>
                <a:sym typeface="Helvetica Light"/>
              </a:defRPr>
            </a:pPr>
            <a:endParaRP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1" name="Image" descr="Image"/>
          <p:cNvPicPr>
            <a:picLocks noGrp="1" noChangeAspect="1"/>
          </p:cNvPicPr>
          <p:nvPr>
            <p:ph type="pic" idx="13"/>
          </p:nvPr>
        </p:nvPicPr>
        <p:blipFill>
          <a:blip r:embed="rId2">
            <a:extLst/>
          </a:blip>
          <a:srcRect l="27529" t="1026" r="5377" b="15239"/>
          <a:stretch>
            <a:fillRect/>
          </a:stretch>
        </p:blipFill>
        <p:spPr>
          <a:prstGeom prst="rect">
            <a:avLst/>
          </a:prstGeom>
        </p:spPr>
      </p:pic>
      <p:sp>
        <p:nvSpPr>
          <p:cNvPr id="172" name="Body Level One…"/>
          <p:cNvSpPr>
            <a:spLocks noGrp="1"/>
          </p:cNvSpPr>
          <p:nvPr>
            <p:ph type="body" idx="14"/>
          </p:nvPr>
        </p:nvSpPr>
        <p:spPr>
          <a:prstGeom prst="rect">
            <a:avLst/>
          </a:prstGeom>
        </p:spPr>
        <p:txBody>
          <a:bodyPr>
            <a:normAutofit fontScale="92500" lnSpcReduction="10000"/>
          </a:bodyPr>
          <a:lstStyle/>
          <a:p>
            <a:pPr marL="381000" indent="-381000"/>
            <a:r>
              <a:t>Body Level One</a:t>
            </a:r>
          </a:p>
          <a:p>
            <a:pPr marL="381000" indent="-381000"/>
            <a:r>
              <a:t>Body Level Two</a:t>
            </a:r>
          </a:p>
          <a:p>
            <a:pPr marL="381000" indent="-381000"/>
            <a:r>
              <a:t>Body Level Three</a:t>
            </a:r>
          </a:p>
        </p:txBody>
      </p:sp>
      <p:sp>
        <p:nvSpPr>
          <p:cNvPr id="173" name="Licienis cimpori buscidus aut hilliti onemole cepres sunt, nim re nonsequ iasitios di aut ut quat. Offic tem. Mus, omnis prestorias eaque abo. Xeris ni cus re, oditae id et ent exeriora veliquia conempos volut assit dolupta epudam, volupti ncipsuntenti totassin."/>
          <p:cNvSpPr>
            <a:spLocks noGrp="1"/>
          </p:cNvSpPr>
          <p:nvPr>
            <p:ph type="body" idx="15"/>
          </p:nvPr>
        </p:nvSpPr>
        <p:spPr>
          <a:prstGeom prst="rect">
            <a:avLst/>
          </a:prstGeom>
        </p:spPr>
        <p:txBody>
          <a:bodyPr>
            <a:normAutofit lnSpcReduction="10000"/>
          </a:bodyPr>
          <a:lstStyle/>
          <a:p>
            <a:r>
              <a:t>Licienis cimpori buscidus aut hilliti onemole cepres sunt, nim re nonsequ iasitios di aut ut quat. Offic tem. Mus, omnis prestorias eaque abo. Xeris ni cus re, oditae id et ent exeriora veliquia conempos volut assit dolupta epudam, volupti ncipsuntenti totassin.</a:t>
            </a:r>
          </a:p>
        </p:txBody>
      </p:sp>
      <p:sp>
        <p:nvSpPr>
          <p:cNvPr id="174" name="Naslov"/>
          <p:cNvSpPr>
            <a:spLocks noGrp="1"/>
          </p:cNvSpPr>
          <p:nvPr>
            <p:ph type="body" idx="16"/>
          </p:nvPr>
        </p:nvSpPr>
        <p:spPr>
          <a:prstGeom prst="rect">
            <a:avLst/>
          </a:prstGeom>
        </p:spPr>
        <p:txBody>
          <a:bodyPr>
            <a:normAutofit lnSpcReduction="10000"/>
          </a:bodyPr>
          <a:lstStyle/>
          <a:p>
            <a:r>
              <a:t>Naslov</a:t>
            </a:r>
          </a:p>
        </p:txBody>
      </p:sp>
      <p:sp>
        <p:nvSpPr>
          <p:cNvPr id="175" name="Line"/>
          <p:cNvSpPr>
            <a:spLocks noGrp="1"/>
          </p:cNvSpPr>
          <p:nvPr>
            <p:ph type="body" idx="17"/>
          </p:nvPr>
        </p:nvSpPr>
        <p:spPr>
          <a:prstGeom prst="line">
            <a:avLst/>
          </a:prstGeom>
        </p:spPr>
        <p:txBody>
          <a:bodyPr/>
          <a:lstStyle/>
          <a:p>
            <a:pPr marL="0" indent="0" algn="ctr">
              <a:lnSpc>
                <a:spcPct val="100000"/>
              </a:lnSpc>
              <a:spcBef>
                <a:spcPts val="0"/>
              </a:spcBef>
              <a:buSzTx/>
              <a:buNone/>
              <a:defRPr sz="3200">
                <a:latin typeface="Helvetica Light"/>
                <a:ea typeface="Helvetica Light"/>
                <a:cs typeface="Helvetica Light"/>
                <a:sym typeface="Helvetica Light"/>
              </a:defRPr>
            </a:pPr>
            <a:endParaRP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 name="Dusam hilitatem et, ipsae omni totaecab is cum, se voluptatum, a venecus animet exerorestius ut assit, sunt."/>
          <p:cNvSpPr>
            <a:spLocks noGrp="1"/>
          </p:cNvSpPr>
          <p:nvPr>
            <p:ph type="body" idx="13"/>
          </p:nvPr>
        </p:nvSpPr>
        <p:spPr>
          <a:prstGeom prst="rect">
            <a:avLst/>
          </a:prstGeom>
        </p:spPr>
        <p:txBody>
          <a:bodyPr/>
          <a:lstStyle/>
          <a:p>
            <a:r>
              <a:t>Dusam hilitatem et, ipsae omni totaecab is cum, se voluptatum, a venecus animet exerorestius ut assit, sunt.</a:t>
            </a:r>
          </a:p>
        </p:txBody>
      </p:sp>
      <p:sp>
        <p:nvSpPr>
          <p:cNvPr id="178" name="Licienis cimpori buscidus aut hilliti onemole cepres sunt, nim re nonsequ iasitios di aut ut quat. Offic tem. Mus, omnis prestorias eaque abo. Xeris ni cus re, oditae id et ent exeriora."/>
          <p:cNvSpPr>
            <a:spLocks noGrp="1"/>
          </p:cNvSpPr>
          <p:nvPr>
            <p:ph type="body" idx="14"/>
          </p:nvPr>
        </p:nvSpPr>
        <p:spPr>
          <a:prstGeom prst="rect">
            <a:avLst/>
          </a:prstGeom>
        </p:spPr>
        <p:txBody>
          <a:bodyPr/>
          <a:lstStyle/>
          <a:p>
            <a:r>
              <a:t>Licienis cimpori buscidus aut hilliti onemole cepres sunt, nim re nonsequ iasitios di aut ut quat. Offic tem. Mus, omnis prestorias eaque abo. Xeris ni cus re, oditae id et ent exeriora.</a:t>
            </a:r>
          </a:p>
        </p:txBody>
      </p:sp>
      <p:sp>
        <p:nvSpPr>
          <p:cNvPr id="179" name="Licienis cimpori buscidus aut hilliti onemole cepres sunt, nim re nonsequ iasitios di aut ut quat. Offic tem. Mus, omnis prestorias eaque abo. Xeris ni cus re, oditae id et ent exeriora veliquia conempos volut assit dolupta epudam, volupti ncipsuntenti totassin."/>
          <p:cNvSpPr>
            <a:spLocks noGrp="1"/>
          </p:cNvSpPr>
          <p:nvPr>
            <p:ph type="body" idx="15"/>
          </p:nvPr>
        </p:nvSpPr>
        <p:spPr>
          <a:prstGeom prst="rect">
            <a:avLst/>
          </a:prstGeom>
        </p:spPr>
        <p:txBody>
          <a:bodyPr/>
          <a:lstStyle/>
          <a:p>
            <a:r>
              <a:t>Licienis cimpori buscidus aut hilliti onemole cepres sunt, nim re nonsequ iasitios di aut ut quat. Offic tem. Mus, omnis prestorias eaque abo. Xeris ni cus re, oditae id et ent exeriora veliquia conempos volut assit dolupta epudam, volupti ncipsuntenti totassin.</a:t>
            </a:r>
          </a:p>
        </p:txBody>
      </p:sp>
      <p:sp>
        <p:nvSpPr>
          <p:cNvPr id="180" name="Naslov"/>
          <p:cNvSpPr>
            <a:spLocks noGrp="1"/>
          </p:cNvSpPr>
          <p:nvPr>
            <p:ph type="body" idx="16"/>
          </p:nvPr>
        </p:nvSpPr>
        <p:spPr>
          <a:prstGeom prst="rect">
            <a:avLst/>
          </a:prstGeom>
        </p:spPr>
        <p:txBody>
          <a:bodyPr>
            <a:normAutofit lnSpcReduction="10000"/>
          </a:bodyPr>
          <a:lstStyle/>
          <a:p>
            <a:r>
              <a:t>Naslov</a:t>
            </a:r>
          </a:p>
        </p:txBody>
      </p:sp>
      <p:sp>
        <p:nvSpPr>
          <p:cNvPr id="181" name="Line"/>
          <p:cNvSpPr>
            <a:spLocks noGrp="1"/>
          </p:cNvSpPr>
          <p:nvPr>
            <p:ph type="body" idx="17"/>
          </p:nvPr>
        </p:nvSpPr>
        <p:spPr>
          <a:prstGeom prst="line">
            <a:avLst/>
          </a:prstGeom>
        </p:spPr>
        <p:txBody>
          <a:bodyPr/>
          <a:lstStyle/>
          <a:p>
            <a:pPr marL="0" indent="0" algn="ctr">
              <a:lnSpc>
                <a:spcPct val="100000"/>
              </a:lnSpc>
              <a:spcBef>
                <a:spcPts val="0"/>
              </a:spcBef>
              <a:buSzTx/>
              <a:buNone/>
              <a:defRPr sz="3200">
                <a:latin typeface="Helvetica Light"/>
                <a:ea typeface="Helvetica Light"/>
                <a:cs typeface="Helvetica Light"/>
                <a:sym typeface="Helvetica Light"/>
              </a:defRPr>
            </a:pPr>
            <a:endParaRP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 name="Licienis cimpori buscidus aut hilliti onemole cepres sunt, nim re nonsequ iasitios di aut ut quat. Offic tem. Mus, omnis prestorias eaque abo. Xeris ni cus re, oditae id et ent exeriora veliquia conempos volut assit dolupta epudam, volupti ncipsuntenti totassin."/>
          <p:cNvSpPr>
            <a:spLocks noGrp="1"/>
          </p:cNvSpPr>
          <p:nvPr>
            <p:ph type="body" idx="13"/>
          </p:nvPr>
        </p:nvSpPr>
        <p:spPr>
          <a:prstGeom prst="rect">
            <a:avLst/>
          </a:prstGeom>
        </p:spPr>
        <p:txBody>
          <a:bodyPr/>
          <a:lstStyle/>
          <a:p>
            <a:r>
              <a:t>Licienis cimpori buscidus aut hilliti onemole cepres sunt, nim re nonsequ iasitios di aut ut quat. Offic tem. Mus, omnis prestorias eaque abo. Xeris ni cus re, oditae id et ent exeriora veliquia conempos volut assit dolupta epudam, volupti ncipsuntenti totassin.</a:t>
            </a:r>
          </a:p>
        </p:txBody>
      </p:sp>
      <p:sp>
        <p:nvSpPr>
          <p:cNvPr id="184" name="Mednaslov…"/>
          <p:cNvSpPr>
            <a:spLocks noGrp="1"/>
          </p:cNvSpPr>
          <p:nvPr>
            <p:ph type="body" idx="14"/>
          </p:nvPr>
        </p:nvSpPr>
        <p:spPr>
          <a:prstGeom prst="rect">
            <a:avLst/>
          </a:prstGeom>
        </p:spPr>
        <p:txBody>
          <a:bodyPr/>
          <a:lstStyle/>
          <a:p>
            <a:pPr marL="0" indent="0">
              <a:lnSpc>
                <a:spcPct val="100000"/>
              </a:lnSpc>
              <a:spcBef>
                <a:spcPts val="0"/>
              </a:spcBef>
              <a:buSzTx/>
              <a:buNone/>
              <a:defRPr sz="4000">
                <a:latin typeface="Titillium Bold"/>
                <a:ea typeface="Titillium Bold"/>
                <a:cs typeface="Titillium Bold"/>
                <a:sym typeface="Titillium Bold"/>
              </a:defRPr>
            </a:pPr>
            <a:r>
              <a:t>Mednaslov</a:t>
            </a:r>
          </a:p>
          <a:p>
            <a:pPr marL="0" indent="0">
              <a:spcBef>
                <a:spcPts val="1000"/>
              </a:spcBef>
              <a:buSzTx/>
              <a:buNone/>
              <a:defRPr sz="3500"/>
            </a:pPr>
            <a:r>
              <a:t>Licienis cimpori buscidus aut hilliti onemole cepres sunt, nim re nonsequ iasitios di aut ut quat. Offic tem. Mus, omnis prestorias eaque abo. Xeris ni cus re, oditae id et ent exeriora veliquia conempos volut assit dolupta epudam, volupti ncipsuntenti totassin.</a:t>
            </a:r>
          </a:p>
        </p:txBody>
      </p:sp>
      <p:sp>
        <p:nvSpPr>
          <p:cNvPr id="185" name="Naslov"/>
          <p:cNvSpPr>
            <a:spLocks noGrp="1"/>
          </p:cNvSpPr>
          <p:nvPr>
            <p:ph type="body" idx="15"/>
          </p:nvPr>
        </p:nvSpPr>
        <p:spPr>
          <a:prstGeom prst="rect">
            <a:avLst/>
          </a:prstGeom>
        </p:spPr>
        <p:txBody>
          <a:bodyPr>
            <a:normAutofit lnSpcReduction="10000"/>
          </a:bodyPr>
          <a:lstStyle/>
          <a:p>
            <a:r>
              <a:t>Naslov</a:t>
            </a:r>
          </a:p>
        </p:txBody>
      </p:sp>
      <p:sp>
        <p:nvSpPr>
          <p:cNvPr id="186" name="Line"/>
          <p:cNvSpPr>
            <a:spLocks noGrp="1"/>
          </p:cNvSpPr>
          <p:nvPr>
            <p:ph type="body" idx="16"/>
          </p:nvPr>
        </p:nvSpPr>
        <p:spPr>
          <a:prstGeom prst="line">
            <a:avLst/>
          </a:prstGeom>
        </p:spPr>
        <p:txBody>
          <a:bodyPr/>
          <a:lstStyle/>
          <a:p>
            <a:pPr marL="0" indent="0" algn="ctr">
              <a:lnSpc>
                <a:spcPct val="100000"/>
              </a:lnSpc>
              <a:spcBef>
                <a:spcPts val="0"/>
              </a:spcBef>
              <a:buSzTx/>
              <a:buNone/>
              <a:defRPr sz="3200">
                <a:latin typeface="Helvetica Light"/>
                <a:ea typeface="Helvetica Light"/>
                <a:cs typeface="Helvetica Light"/>
                <a:sym typeface="Helvetica Light"/>
              </a:defRPr>
            </a:pPr>
            <a:endParaRP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8" name="Image" descr="Image"/>
          <p:cNvPicPr>
            <a:picLocks noGrp="1" noChangeAspect="1"/>
          </p:cNvPicPr>
          <p:nvPr>
            <p:ph type="pic" idx="13"/>
          </p:nvPr>
        </p:nvPicPr>
        <p:blipFill>
          <a:blip r:embed="rId2">
            <a:extLst/>
          </a:blip>
          <a:srcRect l="17723" t="4021" r="14725" b="12915"/>
          <a:stretch>
            <a:fillRect/>
          </a:stretch>
        </p:blipFill>
        <p:spPr>
          <a:prstGeom prst="rect">
            <a:avLst/>
          </a:prstGeom>
        </p:spPr>
      </p:pic>
      <p:sp>
        <p:nvSpPr>
          <p:cNvPr id="189" name="Body Level One…"/>
          <p:cNvSpPr>
            <a:spLocks noGrp="1"/>
          </p:cNvSpPr>
          <p:nvPr>
            <p:ph type="body" idx="14"/>
          </p:nvPr>
        </p:nvSpPr>
        <p:spPr>
          <a:prstGeom prst="rect">
            <a:avLst/>
          </a:prstGeom>
        </p:spPr>
        <p:txBody>
          <a:bodyPr/>
          <a:lstStyle/>
          <a:p>
            <a:pPr marL="434622" indent="-434622">
              <a:spcBef>
                <a:spcPts val="1000"/>
              </a:spcBef>
              <a:defRPr sz="3500"/>
            </a:pPr>
            <a:r>
              <a:t>Body Level One</a:t>
            </a:r>
          </a:p>
          <a:p>
            <a:pPr marL="434622" indent="-434622">
              <a:spcBef>
                <a:spcPts val="1000"/>
              </a:spcBef>
              <a:defRPr sz="3500"/>
            </a:pPr>
            <a:r>
              <a:t>Body Level Two</a:t>
            </a:r>
          </a:p>
          <a:p>
            <a:pPr marL="434622" indent="-434622">
              <a:spcBef>
                <a:spcPts val="1000"/>
              </a:spcBef>
              <a:defRPr sz="3500"/>
            </a:pPr>
            <a:r>
              <a:t>Body Level Three</a:t>
            </a:r>
          </a:p>
          <a:p>
            <a:pPr marL="434622" indent="-434622">
              <a:spcBef>
                <a:spcPts val="1000"/>
              </a:spcBef>
              <a:defRPr sz="3500"/>
            </a:pPr>
            <a:r>
              <a:t>Body Level Four</a:t>
            </a:r>
          </a:p>
          <a:p>
            <a:pPr marL="434622" indent="-434622">
              <a:spcBef>
                <a:spcPts val="1000"/>
              </a:spcBef>
              <a:defRPr sz="3500"/>
            </a:pPr>
            <a:r>
              <a:t>Body Level Five</a:t>
            </a:r>
          </a:p>
        </p:txBody>
      </p:sp>
      <p:sp>
        <p:nvSpPr>
          <p:cNvPr id="190" name="Line"/>
          <p:cNvSpPr>
            <a:spLocks noGrp="1"/>
          </p:cNvSpPr>
          <p:nvPr>
            <p:ph type="body" idx="15"/>
          </p:nvPr>
        </p:nvSpPr>
        <p:spPr>
          <a:prstGeom prst="line">
            <a:avLst/>
          </a:prstGeom>
        </p:spPr>
        <p:txBody>
          <a:bodyPr/>
          <a:lstStyle/>
          <a:p>
            <a:pPr marL="0" indent="0" algn="ctr">
              <a:lnSpc>
                <a:spcPct val="100000"/>
              </a:lnSpc>
              <a:spcBef>
                <a:spcPts val="0"/>
              </a:spcBef>
              <a:buSzTx/>
              <a:buNone/>
              <a:defRPr sz="3200">
                <a:latin typeface="Helvetica Light"/>
                <a:ea typeface="Helvetica Light"/>
                <a:cs typeface="Helvetica Light"/>
                <a:sym typeface="Helvetica Light"/>
              </a:defRPr>
            </a:pPr>
            <a:endParaRPr/>
          </a:p>
        </p:txBody>
      </p:sp>
      <p:sp>
        <p:nvSpPr>
          <p:cNvPr id="191" name="Naslov"/>
          <p:cNvSpPr>
            <a:spLocks noGrp="1"/>
          </p:cNvSpPr>
          <p:nvPr>
            <p:ph type="body" idx="16"/>
          </p:nvPr>
        </p:nvSpPr>
        <p:spPr>
          <a:prstGeom prst="rect">
            <a:avLst/>
          </a:prstGeom>
        </p:spPr>
        <p:txBody>
          <a:bodyPr>
            <a:normAutofit lnSpcReduction="10000"/>
          </a:bodyPr>
          <a:lstStyle/>
          <a:p>
            <a:r>
              <a:t>Naslov</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 name="Licienis cimpori buscidus aut hilliti onemole cepres sunt, nim re nonsequ iasitios di aut ut quat. Offic tem. Mus, omnis prestorias eaque abo. Xeris ni cus re, oditae id et ent exeriora veliquia conempos volut assit dolupta epudam, volupti ncipsuntenti totassin. Licienis cimpori…"/>
          <p:cNvSpPr>
            <a:spLocks noGrp="1"/>
          </p:cNvSpPr>
          <p:nvPr>
            <p:ph type="body" idx="13"/>
          </p:nvPr>
        </p:nvSpPr>
        <p:spPr>
          <a:prstGeom prst="rect">
            <a:avLst/>
          </a:prstGeom>
        </p:spPr>
        <p:txBody>
          <a:bodyPr/>
          <a:lstStyle/>
          <a:p>
            <a:pPr marL="0" indent="0">
              <a:spcBef>
                <a:spcPts val="1000"/>
              </a:spcBef>
              <a:buSzTx/>
              <a:buNone/>
              <a:defRPr sz="3500"/>
            </a:pPr>
            <a:r>
              <a:t>Licienis cimpori buscidus aut hilliti onemole cepres sunt, nim re nonsequ iasitios di aut ut quat. Offic tem. Mus, omnis prestorias eaque abo. Xeris ni cus re, oditae id et ent exeriora veliquia conempos volut assit dolupta epudam, volupti ncipsuntenti totassin. Licienis cimpori</a:t>
            </a:r>
          </a:p>
          <a:p>
            <a:pPr marL="0" indent="0">
              <a:spcBef>
                <a:spcPts val="1000"/>
              </a:spcBef>
              <a:buSzTx/>
              <a:buNone/>
              <a:defRPr sz="3500"/>
            </a:pPr>
            <a:r>
              <a:t> </a:t>
            </a:r>
          </a:p>
          <a:p>
            <a:pPr marL="0" indent="0">
              <a:lnSpc>
                <a:spcPct val="100000"/>
              </a:lnSpc>
              <a:spcBef>
                <a:spcPts val="0"/>
              </a:spcBef>
              <a:buSzTx/>
              <a:buNone/>
              <a:defRPr sz="4000">
                <a:latin typeface="Titillium Bold"/>
                <a:ea typeface="Titillium Bold"/>
                <a:cs typeface="Titillium Bold"/>
                <a:sym typeface="Titillium Bold"/>
              </a:defRPr>
            </a:pPr>
            <a:r>
              <a:t>Mednaslov</a:t>
            </a:r>
          </a:p>
          <a:p>
            <a:pPr marL="0" indent="0">
              <a:spcBef>
                <a:spcPts val="1000"/>
              </a:spcBef>
              <a:buSzTx/>
              <a:buNone/>
              <a:defRPr sz="3500"/>
            </a:pPr>
            <a:r>
              <a:t>buscidus aut hilliti onemole cepres sunt, nim re nonsequ iasitios di aut ut quat. Offic tem. Mus, omnis prestorias eaque abo. Xeris ni cus re, oditae id et ent exeriora veliquia conempos volut assit dolupta epudam, volupti ncipsuntenti totassin.</a:t>
            </a:r>
          </a:p>
        </p:txBody>
      </p:sp>
      <p:sp>
        <p:nvSpPr>
          <p:cNvPr id="194" name="Mednaslov…"/>
          <p:cNvSpPr>
            <a:spLocks noGrp="1"/>
          </p:cNvSpPr>
          <p:nvPr>
            <p:ph type="body" idx="14"/>
          </p:nvPr>
        </p:nvSpPr>
        <p:spPr>
          <a:prstGeom prst="rect">
            <a:avLst/>
          </a:prstGeom>
        </p:spPr>
        <p:txBody>
          <a:bodyPr/>
          <a:lstStyle/>
          <a:p>
            <a:pPr marL="0" indent="0">
              <a:lnSpc>
                <a:spcPct val="100000"/>
              </a:lnSpc>
              <a:spcBef>
                <a:spcPts val="0"/>
              </a:spcBef>
              <a:buSzTx/>
              <a:buNone/>
              <a:defRPr sz="4000">
                <a:latin typeface="Titillium Bold"/>
                <a:ea typeface="Titillium Bold"/>
                <a:cs typeface="Titillium Bold"/>
                <a:sym typeface="Titillium Bold"/>
              </a:defRPr>
            </a:pPr>
            <a:r>
              <a:t>Mednaslov</a:t>
            </a:r>
          </a:p>
          <a:p>
            <a:pPr marL="0" indent="0">
              <a:spcBef>
                <a:spcPts val="1000"/>
              </a:spcBef>
              <a:buSzTx/>
              <a:buNone/>
              <a:defRPr sz="3500"/>
            </a:pPr>
            <a:r>
              <a:t>Licienis cimpori buscidus aut hilliti onemole cepres sunt, nim re nonsequ iasitios di aut ut quat. Offic tem. Mus, omnis prestorias eaque abo. Xeris ni cus re, oditae id et ent exeriora veliquia conempos volut assit dolupta epudam, volupti ncipsuntenti totassin.Licienis cimpori buscidus aut hilliti onemole cepres sunt, nim re nonsequ iasitios di aut ut quat. Offic tem. Mus, omnis prestorias eaque abo. Xeris ni cus re, oditae id et ent exeriora veliquia conempos volut assit dolupta epudam, volupti ncipsuntenti totassin.</a:t>
            </a:r>
          </a:p>
        </p:txBody>
      </p:sp>
      <p:sp>
        <p:nvSpPr>
          <p:cNvPr id="195" name="Naslov"/>
          <p:cNvSpPr>
            <a:spLocks noGrp="1"/>
          </p:cNvSpPr>
          <p:nvPr>
            <p:ph type="body" idx="15"/>
          </p:nvPr>
        </p:nvSpPr>
        <p:spPr>
          <a:prstGeom prst="rect">
            <a:avLst/>
          </a:prstGeom>
        </p:spPr>
        <p:txBody>
          <a:bodyPr>
            <a:normAutofit lnSpcReduction="10000"/>
          </a:bodyPr>
          <a:lstStyle/>
          <a:p>
            <a:r>
              <a:t>Naslov</a:t>
            </a:r>
          </a:p>
        </p:txBody>
      </p:sp>
      <p:sp>
        <p:nvSpPr>
          <p:cNvPr id="196" name="Line"/>
          <p:cNvSpPr>
            <a:spLocks noGrp="1"/>
          </p:cNvSpPr>
          <p:nvPr>
            <p:ph type="body" idx="16"/>
          </p:nvPr>
        </p:nvSpPr>
        <p:spPr>
          <a:prstGeom prst="line">
            <a:avLst/>
          </a:prstGeom>
        </p:spPr>
        <p:txBody>
          <a:bodyPr/>
          <a:lstStyle/>
          <a:p>
            <a:pPr marL="0" indent="0" algn="ctr">
              <a:lnSpc>
                <a:spcPct val="100000"/>
              </a:lnSpc>
              <a:spcBef>
                <a:spcPts val="0"/>
              </a:spcBef>
              <a:buSzTx/>
              <a:buNone/>
              <a:defRPr sz="3200">
                <a:latin typeface="Helvetica Light"/>
                <a:ea typeface="Helvetica Light"/>
                <a:cs typeface="Helvetica Light"/>
                <a:sym typeface="Helvetica Light"/>
              </a:defRPr>
            </a:pPr>
            <a:endParaRPr/>
          </a:p>
        </p:txBody>
      </p:sp>
    </p:spTree>
  </p:cSld>
  <p:clrMapOvr>
    <a:masterClrMapping/>
  </p:clrMapOvr>
  <p:transition spd="med"/>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Titillium Thin"/>
        <a:ea typeface="Titillium Thin"/>
        <a:cs typeface="Titillium Thin"/>
      </a:majorFont>
      <a:minorFont>
        <a:latin typeface="Titillium Thin"/>
        <a:ea typeface="Titillium Thin"/>
        <a:cs typeface="Titillium Thin"/>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Light"/>
            <a:ea typeface="Helvetica Light"/>
            <a:cs typeface="Helvetica Light"/>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825500" rtl="0" fontAlgn="auto" latinLnBrk="0" hangingPunct="0">
          <a:lnSpc>
            <a:spcPct val="120000"/>
          </a:lnSpc>
          <a:spcBef>
            <a:spcPts val="3000"/>
          </a:spcBef>
          <a:spcAft>
            <a:spcPts val="0"/>
          </a:spcAft>
          <a:buClrTx/>
          <a:buSzTx/>
          <a:buFontTx/>
          <a:buNone/>
          <a:tabLst/>
          <a:defRPr kumimoji="0" sz="4500" b="0" i="0" u="none" strike="noStrike" cap="none" spc="0" normalizeH="0" baseline="0">
            <a:ln>
              <a:noFill/>
            </a:ln>
            <a:solidFill>
              <a:srgbClr val="000000"/>
            </a:solidFill>
            <a:effectLst/>
            <a:uFillTx/>
            <a:latin typeface="Titillium"/>
            <a:ea typeface="Titillium"/>
            <a:cs typeface="Titillium"/>
            <a:sym typeface="Titill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Titillium Thin"/>
        <a:ea typeface="Titillium Thin"/>
        <a:cs typeface="Titillium Thin"/>
      </a:majorFont>
      <a:minorFont>
        <a:latin typeface="Titillium Thin"/>
        <a:ea typeface="Titillium Thin"/>
        <a:cs typeface="Titillium Thin"/>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Light"/>
            <a:ea typeface="Helvetica Light"/>
            <a:cs typeface="Helvetica Light"/>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825500" rtl="0" fontAlgn="auto" latinLnBrk="0" hangingPunct="0">
          <a:lnSpc>
            <a:spcPct val="120000"/>
          </a:lnSpc>
          <a:spcBef>
            <a:spcPts val="3000"/>
          </a:spcBef>
          <a:spcAft>
            <a:spcPts val="0"/>
          </a:spcAft>
          <a:buClrTx/>
          <a:buSzTx/>
          <a:buFontTx/>
          <a:buNone/>
          <a:tabLst/>
          <a:defRPr kumimoji="0" sz="4500" b="0" i="0" u="none" strike="noStrike" cap="none" spc="0" normalizeH="0" baseline="0">
            <a:ln>
              <a:noFill/>
            </a:ln>
            <a:solidFill>
              <a:srgbClr val="000000"/>
            </a:solidFill>
            <a:effectLst/>
            <a:uFillTx/>
            <a:latin typeface="Titillium"/>
            <a:ea typeface="Titillium"/>
            <a:cs typeface="Titillium"/>
            <a:sym typeface="Titill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TotalTime>
  <Words>590</Words>
  <Application>Microsoft Office PowerPoint</Application>
  <PresentationFormat>Custom</PresentationFormat>
  <Paragraphs>38</Paragraphs>
  <Slides>13</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Adobe Garamond Pro</vt:lpstr>
      <vt:lpstr>Helvetica Light</vt:lpstr>
      <vt:lpstr>Helvetica Neue</vt:lpstr>
      <vt:lpstr>Titillium</vt:lpstr>
      <vt:lpstr>Titillium Bold</vt:lpstr>
      <vt:lpstr>Titillium Semibold</vt:lpstr>
      <vt:lpstr>Titillium Thin</vt:lpstr>
      <vt:lpstr>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Sašo Tomažič</cp:lastModifiedBy>
  <cp:revision>2</cp:revision>
  <dcterms:modified xsi:type="dcterms:W3CDTF">2017-04-10T18:30:17Z</dcterms:modified>
</cp:coreProperties>
</file>