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7"/>
  </p:notesMasterIdLst>
  <p:handoutMasterIdLst>
    <p:handoutMasterId r:id="rId18"/>
  </p:handoutMasterIdLst>
  <p:sldIdLst>
    <p:sldId id="304" r:id="rId2"/>
    <p:sldId id="310" r:id="rId3"/>
    <p:sldId id="261" r:id="rId4"/>
    <p:sldId id="283" r:id="rId5"/>
    <p:sldId id="284" r:id="rId6"/>
    <p:sldId id="287" r:id="rId7"/>
    <p:sldId id="292" r:id="rId8"/>
    <p:sldId id="289" r:id="rId9"/>
    <p:sldId id="294" r:id="rId10"/>
    <p:sldId id="300" r:id="rId11"/>
    <p:sldId id="299" r:id="rId12"/>
    <p:sldId id="301" r:id="rId13"/>
    <p:sldId id="281" r:id="rId14"/>
    <p:sldId id="305" r:id="rId15"/>
    <p:sldId id="263" r:id="rId16"/>
  </p:sldIdLst>
  <p:sldSz cx="12192000" cy="6858000"/>
  <p:notesSz cx="6808788" cy="9940925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637B"/>
    <a:srgbClr val="2B1114"/>
    <a:srgbClr val="0F0E14"/>
    <a:srgbClr val="A00023"/>
    <a:srgbClr val="3B3D3A"/>
    <a:srgbClr val="259DCD"/>
    <a:srgbClr val="5B342F"/>
    <a:srgbClr val="203DA0"/>
    <a:srgbClr val="722321"/>
    <a:srgbClr val="3E4B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60314" autoAdjust="0"/>
  </p:normalViewPr>
  <p:slideViewPr>
    <p:cSldViewPr snapToGrid="0">
      <p:cViewPr varScale="1">
        <p:scale>
          <a:sx n="47" d="100"/>
          <a:sy n="47" d="100"/>
        </p:scale>
        <p:origin x="1362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6" Type="http://schemas.openxmlformats.org/officeDocument/2006/relationships/image" Target="../media/image33.jpeg"/><Relationship Id="rId5" Type="http://schemas.microsoft.com/office/2007/relationships/hdphoto" Target="../media/hdphoto1.wdp"/><Relationship Id="rId10" Type="http://schemas.openxmlformats.org/officeDocument/2006/relationships/image" Target="../media/image37.jpeg"/><Relationship Id="rId4" Type="http://schemas.openxmlformats.org/officeDocument/2006/relationships/image" Target="../media/image32.png"/><Relationship Id="rId9" Type="http://schemas.openxmlformats.org/officeDocument/2006/relationships/image" Target="../media/image3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Relationship Id="rId6" Type="http://schemas.openxmlformats.org/officeDocument/2006/relationships/image" Target="../media/image33.jpeg"/><Relationship Id="rId5" Type="http://schemas.microsoft.com/office/2007/relationships/hdphoto" Target="../media/hdphoto1.wdp"/><Relationship Id="rId10" Type="http://schemas.openxmlformats.org/officeDocument/2006/relationships/image" Target="../media/image37.jpeg"/><Relationship Id="rId4" Type="http://schemas.openxmlformats.org/officeDocument/2006/relationships/image" Target="../media/image32.png"/><Relationship Id="rId9" Type="http://schemas.openxmlformats.org/officeDocument/2006/relationships/image" Target="../media/image3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21D426-0698-4990-B51A-BE9C18925042}" type="doc">
      <dgm:prSet loTypeId="urn:microsoft.com/office/officeart/2005/8/layout/pList2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sl-SI"/>
        </a:p>
      </dgm:t>
    </dgm:pt>
    <dgm:pt modelId="{F424AFE6-FEA0-4EB9-8DA6-EA24DC681A84}">
      <dgm:prSet phldrT="[Text]"/>
      <dgm:spPr/>
      <dgm:t>
        <a:bodyPr/>
        <a:lstStyle/>
        <a:p>
          <a:endParaRPr lang="sl-SI" dirty="0" smtClean="0"/>
        </a:p>
        <a:p>
          <a:r>
            <a:rPr lang="sl-SI" dirty="0" smtClean="0"/>
            <a:t>UN </a:t>
          </a:r>
          <a:br>
            <a:rPr lang="sl-SI" dirty="0" smtClean="0"/>
          </a:br>
          <a:r>
            <a:rPr lang="sl-SI" dirty="0" smtClean="0"/>
            <a:t>ELEKTROTEHNIKA</a:t>
          </a:r>
        </a:p>
        <a:p>
          <a:r>
            <a:rPr lang="sl-SI" dirty="0" smtClean="0"/>
            <a:t>150 vpisnih mest</a:t>
          </a:r>
          <a:endParaRPr lang="sl-SI" dirty="0"/>
        </a:p>
      </dgm:t>
    </dgm:pt>
    <dgm:pt modelId="{B09949CD-BCA5-46BC-AAB1-E0883578CF15}" type="parTrans" cxnId="{ADC9E07D-BDA4-44FE-AEEA-C6301882C353}">
      <dgm:prSet/>
      <dgm:spPr/>
      <dgm:t>
        <a:bodyPr/>
        <a:lstStyle/>
        <a:p>
          <a:endParaRPr lang="sl-SI"/>
        </a:p>
      </dgm:t>
    </dgm:pt>
    <dgm:pt modelId="{2E94DA36-4BC9-4930-BBAC-F69B61B15EBB}" type="sibTrans" cxnId="{ADC9E07D-BDA4-44FE-AEEA-C6301882C353}">
      <dgm:prSet/>
      <dgm:spPr/>
      <dgm:t>
        <a:bodyPr/>
        <a:lstStyle/>
        <a:p>
          <a:endParaRPr lang="sl-SI"/>
        </a:p>
      </dgm:t>
    </dgm:pt>
    <dgm:pt modelId="{7CD81A78-23D8-4AB0-8152-D3C6AE6574CC}">
      <dgm:prSet phldrT="[Text]"/>
      <dgm:spPr/>
      <dgm:t>
        <a:bodyPr/>
        <a:lstStyle/>
        <a:p>
          <a:endParaRPr lang="sl-SI" dirty="0" smtClean="0"/>
        </a:p>
        <a:p>
          <a:r>
            <a:rPr lang="sl-SI" dirty="0" smtClean="0"/>
            <a:t>VS </a:t>
          </a:r>
        </a:p>
        <a:p>
          <a:r>
            <a:rPr lang="sl-SI" dirty="0" smtClean="0"/>
            <a:t>APLIKATIVNA ELEKTROTEHNIKA</a:t>
          </a:r>
        </a:p>
        <a:p>
          <a:r>
            <a:rPr lang="sl-SI" dirty="0" smtClean="0"/>
            <a:t>180 vpisnih mest</a:t>
          </a:r>
          <a:endParaRPr lang="sl-SI" dirty="0"/>
        </a:p>
      </dgm:t>
    </dgm:pt>
    <dgm:pt modelId="{6FB76AA1-864E-455F-B091-E421672E4799}" type="parTrans" cxnId="{0460A191-4371-42E5-9E5F-446F27F840EC}">
      <dgm:prSet/>
      <dgm:spPr/>
      <dgm:t>
        <a:bodyPr/>
        <a:lstStyle/>
        <a:p>
          <a:endParaRPr lang="sl-SI"/>
        </a:p>
      </dgm:t>
    </dgm:pt>
    <dgm:pt modelId="{1CE9E532-35B5-47D4-966A-4AD5339550AC}" type="sibTrans" cxnId="{0460A191-4371-42E5-9E5F-446F27F840EC}">
      <dgm:prSet/>
      <dgm:spPr/>
      <dgm:t>
        <a:bodyPr/>
        <a:lstStyle/>
        <a:p>
          <a:endParaRPr lang="sl-SI"/>
        </a:p>
      </dgm:t>
    </dgm:pt>
    <dgm:pt modelId="{565E02F5-0A78-4644-82FB-8A5B7A8FDCBF}">
      <dgm:prSet phldrT="[Text]"/>
      <dgm:spPr/>
      <dgm:t>
        <a:bodyPr/>
        <a:lstStyle/>
        <a:p>
          <a:endParaRPr lang="sl-SI" dirty="0" smtClean="0"/>
        </a:p>
        <a:p>
          <a:r>
            <a:rPr lang="sl-SI" dirty="0" smtClean="0"/>
            <a:t>UN </a:t>
          </a:r>
        </a:p>
        <a:p>
          <a:r>
            <a:rPr lang="sl-SI" dirty="0" smtClean="0"/>
            <a:t>MULTIMEDIJA</a:t>
          </a:r>
        </a:p>
        <a:p>
          <a:r>
            <a:rPr lang="sl-SI" dirty="0" smtClean="0"/>
            <a:t>30 vpisnih mest</a:t>
          </a:r>
          <a:endParaRPr lang="sl-SI" dirty="0"/>
        </a:p>
      </dgm:t>
    </dgm:pt>
    <dgm:pt modelId="{2E3AE909-CDE1-4EFD-BFA0-60A05D33EE4D}" type="parTrans" cxnId="{6FF2A6AE-3EC3-476F-8645-2CE9B8CEECAC}">
      <dgm:prSet/>
      <dgm:spPr/>
      <dgm:t>
        <a:bodyPr/>
        <a:lstStyle/>
        <a:p>
          <a:endParaRPr lang="sl-SI"/>
        </a:p>
      </dgm:t>
    </dgm:pt>
    <dgm:pt modelId="{6BD6C72D-EDF1-445E-AE58-61A8F22824AA}" type="sibTrans" cxnId="{6FF2A6AE-3EC3-476F-8645-2CE9B8CEECAC}">
      <dgm:prSet/>
      <dgm:spPr/>
      <dgm:t>
        <a:bodyPr/>
        <a:lstStyle/>
        <a:p>
          <a:endParaRPr lang="sl-SI"/>
        </a:p>
      </dgm:t>
    </dgm:pt>
    <dgm:pt modelId="{5C38CC5C-0D03-4EBC-A9DF-637C08AB8400}" type="pres">
      <dgm:prSet presAssocID="{BE21D426-0698-4990-B51A-BE9C1892504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l-SI"/>
        </a:p>
      </dgm:t>
    </dgm:pt>
    <dgm:pt modelId="{C896EAAE-5A49-438B-B802-68915663DD6F}" type="pres">
      <dgm:prSet presAssocID="{BE21D426-0698-4990-B51A-BE9C18925042}" presName="bkgdShp" presStyleLbl="alignAccFollowNode1" presStyleIdx="0" presStyleCnt="1"/>
      <dgm:spPr/>
      <dgm:t>
        <a:bodyPr/>
        <a:lstStyle/>
        <a:p>
          <a:endParaRPr lang="sl-SI"/>
        </a:p>
      </dgm:t>
    </dgm:pt>
    <dgm:pt modelId="{8DE449F0-E9EF-4B30-8C4F-DD40CB5CAD67}" type="pres">
      <dgm:prSet presAssocID="{BE21D426-0698-4990-B51A-BE9C18925042}" presName="linComp" presStyleCnt="0"/>
      <dgm:spPr/>
      <dgm:t>
        <a:bodyPr/>
        <a:lstStyle/>
        <a:p>
          <a:endParaRPr lang="sl-SI"/>
        </a:p>
      </dgm:t>
    </dgm:pt>
    <dgm:pt modelId="{A8E53BCA-8399-4D05-849E-3448557AB635}" type="pres">
      <dgm:prSet presAssocID="{F424AFE6-FEA0-4EB9-8DA6-EA24DC681A84}" presName="compNode" presStyleCnt="0"/>
      <dgm:spPr/>
      <dgm:t>
        <a:bodyPr/>
        <a:lstStyle/>
        <a:p>
          <a:endParaRPr lang="sl-SI"/>
        </a:p>
      </dgm:t>
    </dgm:pt>
    <dgm:pt modelId="{E95559E5-419B-4D25-9692-1784C0E53672}" type="pres">
      <dgm:prSet presAssocID="{F424AFE6-FEA0-4EB9-8DA6-EA24DC681A8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48EB083A-2A13-4F18-A4D7-5A01D2669BF8}" type="pres">
      <dgm:prSet presAssocID="{F424AFE6-FEA0-4EB9-8DA6-EA24DC681A84}" presName="invisiNode" presStyleLbl="node1" presStyleIdx="0" presStyleCnt="3"/>
      <dgm:spPr/>
      <dgm:t>
        <a:bodyPr/>
        <a:lstStyle/>
        <a:p>
          <a:endParaRPr lang="sl-SI"/>
        </a:p>
      </dgm:t>
    </dgm:pt>
    <dgm:pt modelId="{82A9717A-11D0-4A01-BEC0-0CFD8AB3128F}" type="pres">
      <dgm:prSet presAssocID="{F424AFE6-FEA0-4EB9-8DA6-EA24DC681A84}" presName="imagNode" presStyleLbl="fgImgPlace1" presStyleIdx="0" presStyleCnt="3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816" b="-13454"/>
          </a:stretch>
        </a:blipFill>
      </dgm:spPr>
      <dgm:t>
        <a:bodyPr/>
        <a:lstStyle/>
        <a:p>
          <a:endParaRPr lang="sl-SI"/>
        </a:p>
      </dgm:t>
    </dgm:pt>
    <dgm:pt modelId="{31EEB967-98CE-4CD5-9765-A87E8D2CE824}" type="pres">
      <dgm:prSet presAssocID="{2E94DA36-4BC9-4930-BBAC-F69B61B15EBB}" presName="sibTrans" presStyleLbl="sibTrans2D1" presStyleIdx="0" presStyleCnt="0"/>
      <dgm:spPr/>
      <dgm:t>
        <a:bodyPr/>
        <a:lstStyle/>
        <a:p>
          <a:endParaRPr lang="sl-SI"/>
        </a:p>
      </dgm:t>
    </dgm:pt>
    <dgm:pt modelId="{324AAF4E-1B1D-47D2-BDB9-CDB4F5052D8A}" type="pres">
      <dgm:prSet presAssocID="{7CD81A78-23D8-4AB0-8152-D3C6AE6574CC}" presName="compNode" presStyleCnt="0"/>
      <dgm:spPr/>
      <dgm:t>
        <a:bodyPr/>
        <a:lstStyle/>
        <a:p>
          <a:endParaRPr lang="sl-SI"/>
        </a:p>
      </dgm:t>
    </dgm:pt>
    <dgm:pt modelId="{BCC6D664-7C51-4572-BEF5-6A4A69666BA0}" type="pres">
      <dgm:prSet presAssocID="{7CD81A78-23D8-4AB0-8152-D3C6AE6574C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2715E08A-DE55-418C-ACDF-01F8B6F04C8D}" type="pres">
      <dgm:prSet presAssocID="{7CD81A78-23D8-4AB0-8152-D3C6AE6574CC}" presName="invisiNode" presStyleLbl="node1" presStyleIdx="1" presStyleCnt="3"/>
      <dgm:spPr/>
      <dgm:t>
        <a:bodyPr/>
        <a:lstStyle/>
        <a:p>
          <a:endParaRPr lang="sl-SI"/>
        </a:p>
      </dgm:t>
    </dgm:pt>
    <dgm:pt modelId="{8E171FB5-56BF-4E32-9570-65A0F86C51B2}" type="pres">
      <dgm:prSet presAssocID="{7CD81A78-23D8-4AB0-8152-D3C6AE6574CC}" presName="imagNode" presStyleLbl="fgImgPlace1" presStyleIdx="1" presStyleCnt="3" custFlipHor="1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375" t="-27803" r="-375" b="1205"/>
          </a:stretch>
        </a:blipFill>
      </dgm:spPr>
      <dgm:t>
        <a:bodyPr/>
        <a:lstStyle/>
        <a:p>
          <a:endParaRPr lang="sl-SI"/>
        </a:p>
      </dgm:t>
    </dgm:pt>
    <dgm:pt modelId="{94F0F7E9-8080-4354-987F-AEFEAB980FEF}" type="pres">
      <dgm:prSet presAssocID="{1CE9E532-35B5-47D4-966A-4AD5339550AC}" presName="sibTrans" presStyleLbl="sibTrans2D1" presStyleIdx="0" presStyleCnt="0"/>
      <dgm:spPr/>
      <dgm:t>
        <a:bodyPr/>
        <a:lstStyle/>
        <a:p>
          <a:endParaRPr lang="sl-SI"/>
        </a:p>
      </dgm:t>
    </dgm:pt>
    <dgm:pt modelId="{9F829542-BA87-4BF1-BCA4-32984AE95306}" type="pres">
      <dgm:prSet presAssocID="{565E02F5-0A78-4644-82FB-8A5B7A8FDCBF}" presName="compNode" presStyleCnt="0"/>
      <dgm:spPr/>
      <dgm:t>
        <a:bodyPr/>
        <a:lstStyle/>
        <a:p>
          <a:endParaRPr lang="sl-SI"/>
        </a:p>
      </dgm:t>
    </dgm:pt>
    <dgm:pt modelId="{1FC1D408-2811-457A-8074-98651E535B8F}" type="pres">
      <dgm:prSet presAssocID="{565E02F5-0A78-4644-82FB-8A5B7A8FDCB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FA91038-3D43-482F-AC05-B02637C12764}" type="pres">
      <dgm:prSet presAssocID="{565E02F5-0A78-4644-82FB-8A5B7A8FDCBF}" presName="invisiNode" presStyleLbl="node1" presStyleIdx="2" presStyleCnt="3"/>
      <dgm:spPr/>
      <dgm:t>
        <a:bodyPr/>
        <a:lstStyle/>
        <a:p>
          <a:endParaRPr lang="sl-SI"/>
        </a:p>
      </dgm:t>
    </dgm:pt>
    <dgm:pt modelId="{F446EBAE-1CDE-4DF5-8D29-DD3FA9186777}" type="pres">
      <dgm:prSet presAssocID="{565E02F5-0A78-4644-82FB-8A5B7A8FDCBF}" presName="imagNod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sl-SI"/>
        </a:p>
      </dgm:t>
    </dgm:pt>
  </dgm:ptLst>
  <dgm:cxnLst>
    <dgm:cxn modelId="{ADC9E07D-BDA4-44FE-AEEA-C6301882C353}" srcId="{BE21D426-0698-4990-B51A-BE9C18925042}" destId="{F424AFE6-FEA0-4EB9-8DA6-EA24DC681A84}" srcOrd="0" destOrd="0" parTransId="{B09949CD-BCA5-46BC-AAB1-E0883578CF15}" sibTransId="{2E94DA36-4BC9-4930-BBAC-F69B61B15EBB}"/>
    <dgm:cxn modelId="{0460A191-4371-42E5-9E5F-446F27F840EC}" srcId="{BE21D426-0698-4990-B51A-BE9C18925042}" destId="{7CD81A78-23D8-4AB0-8152-D3C6AE6574CC}" srcOrd="1" destOrd="0" parTransId="{6FB76AA1-864E-455F-B091-E421672E4799}" sibTransId="{1CE9E532-35B5-47D4-966A-4AD5339550AC}"/>
    <dgm:cxn modelId="{6FF2A6AE-3EC3-476F-8645-2CE9B8CEECAC}" srcId="{BE21D426-0698-4990-B51A-BE9C18925042}" destId="{565E02F5-0A78-4644-82FB-8A5B7A8FDCBF}" srcOrd="2" destOrd="0" parTransId="{2E3AE909-CDE1-4EFD-BFA0-60A05D33EE4D}" sibTransId="{6BD6C72D-EDF1-445E-AE58-61A8F22824AA}"/>
    <dgm:cxn modelId="{2A035FDD-4A91-42A2-95AB-33ADEAE90C25}" type="presOf" srcId="{7CD81A78-23D8-4AB0-8152-D3C6AE6574CC}" destId="{BCC6D664-7C51-4572-BEF5-6A4A69666BA0}" srcOrd="0" destOrd="0" presId="urn:microsoft.com/office/officeart/2005/8/layout/pList2"/>
    <dgm:cxn modelId="{05D03611-6979-4944-AEA8-936575A61D7D}" type="presOf" srcId="{BE21D426-0698-4990-B51A-BE9C18925042}" destId="{5C38CC5C-0D03-4EBC-A9DF-637C08AB8400}" srcOrd="0" destOrd="0" presId="urn:microsoft.com/office/officeart/2005/8/layout/pList2"/>
    <dgm:cxn modelId="{DE43A58B-025C-4AC2-8662-E685C961569D}" type="presOf" srcId="{565E02F5-0A78-4644-82FB-8A5B7A8FDCBF}" destId="{1FC1D408-2811-457A-8074-98651E535B8F}" srcOrd="0" destOrd="0" presId="urn:microsoft.com/office/officeart/2005/8/layout/pList2"/>
    <dgm:cxn modelId="{BDB7A99E-75D1-4B86-9F48-F902D224727C}" type="presOf" srcId="{1CE9E532-35B5-47D4-966A-4AD5339550AC}" destId="{94F0F7E9-8080-4354-987F-AEFEAB980FEF}" srcOrd="0" destOrd="0" presId="urn:microsoft.com/office/officeart/2005/8/layout/pList2"/>
    <dgm:cxn modelId="{C02BD089-146C-4281-86E0-43FDFD3DDCF7}" type="presOf" srcId="{F424AFE6-FEA0-4EB9-8DA6-EA24DC681A84}" destId="{E95559E5-419B-4D25-9692-1784C0E53672}" srcOrd="0" destOrd="0" presId="urn:microsoft.com/office/officeart/2005/8/layout/pList2"/>
    <dgm:cxn modelId="{9F37B11B-7709-414E-A49C-2A344B1DBE19}" type="presOf" srcId="{2E94DA36-4BC9-4930-BBAC-F69B61B15EBB}" destId="{31EEB967-98CE-4CD5-9765-A87E8D2CE824}" srcOrd="0" destOrd="0" presId="urn:microsoft.com/office/officeart/2005/8/layout/pList2"/>
    <dgm:cxn modelId="{775C4267-ECD3-4D26-A4E6-67FCA8712848}" type="presParOf" srcId="{5C38CC5C-0D03-4EBC-A9DF-637C08AB8400}" destId="{C896EAAE-5A49-438B-B802-68915663DD6F}" srcOrd="0" destOrd="0" presId="urn:microsoft.com/office/officeart/2005/8/layout/pList2"/>
    <dgm:cxn modelId="{951B53AA-3DDC-4FAE-B5AA-5B7BEE43E943}" type="presParOf" srcId="{5C38CC5C-0D03-4EBC-A9DF-637C08AB8400}" destId="{8DE449F0-E9EF-4B30-8C4F-DD40CB5CAD67}" srcOrd="1" destOrd="0" presId="urn:microsoft.com/office/officeart/2005/8/layout/pList2"/>
    <dgm:cxn modelId="{54805B18-5E0D-4EB7-9B32-49E933098EB9}" type="presParOf" srcId="{8DE449F0-E9EF-4B30-8C4F-DD40CB5CAD67}" destId="{A8E53BCA-8399-4D05-849E-3448557AB635}" srcOrd="0" destOrd="0" presId="urn:microsoft.com/office/officeart/2005/8/layout/pList2"/>
    <dgm:cxn modelId="{962FE6E4-9133-4394-BDEF-92E1A42187C8}" type="presParOf" srcId="{A8E53BCA-8399-4D05-849E-3448557AB635}" destId="{E95559E5-419B-4D25-9692-1784C0E53672}" srcOrd="0" destOrd="0" presId="urn:microsoft.com/office/officeart/2005/8/layout/pList2"/>
    <dgm:cxn modelId="{D0BDD535-2745-49F3-9711-215FDCC4DEB2}" type="presParOf" srcId="{A8E53BCA-8399-4D05-849E-3448557AB635}" destId="{48EB083A-2A13-4F18-A4D7-5A01D2669BF8}" srcOrd="1" destOrd="0" presId="urn:microsoft.com/office/officeart/2005/8/layout/pList2"/>
    <dgm:cxn modelId="{7FC0199E-6A44-420A-A6F1-8F37FAF41487}" type="presParOf" srcId="{A8E53BCA-8399-4D05-849E-3448557AB635}" destId="{82A9717A-11D0-4A01-BEC0-0CFD8AB3128F}" srcOrd="2" destOrd="0" presId="urn:microsoft.com/office/officeart/2005/8/layout/pList2"/>
    <dgm:cxn modelId="{A480797A-FF4D-4682-B8AD-7A763E7EE63D}" type="presParOf" srcId="{8DE449F0-E9EF-4B30-8C4F-DD40CB5CAD67}" destId="{31EEB967-98CE-4CD5-9765-A87E8D2CE824}" srcOrd="1" destOrd="0" presId="urn:microsoft.com/office/officeart/2005/8/layout/pList2"/>
    <dgm:cxn modelId="{E20B812E-7317-4726-B303-7E9BED6F3E36}" type="presParOf" srcId="{8DE449F0-E9EF-4B30-8C4F-DD40CB5CAD67}" destId="{324AAF4E-1B1D-47D2-BDB9-CDB4F5052D8A}" srcOrd="2" destOrd="0" presId="urn:microsoft.com/office/officeart/2005/8/layout/pList2"/>
    <dgm:cxn modelId="{D836CE65-B349-4CC5-8EA4-02F1D8BAC355}" type="presParOf" srcId="{324AAF4E-1B1D-47D2-BDB9-CDB4F5052D8A}" destId="{BCC6D664-7C51-4572-BEF5-6A4A69666BA0}" srcOrd="0" destOrd="0" presId="urn:microsoft.com/office/officeart/2005/8/layout/pList2"/>
    <dgm:cxn modelId="{50272289-1C58-4CD1-A688-9113CA05A73E}" type="presParOf" srcId="{324AAF4E-1B1D-47D2-BDB9-CDB4F5052D8A}" destId="{2715E08A-DE55-418C-ACDF-01F8B6F04C8D}" srcOrd="1" destOrd="0" presId="urn:microsoft.com/office/officeart/2005/8/layout/pList2"/>
    <dgm:cxn modelId="{1158C23A-3F3F-4027-9556-4046BF8E56D6}" type="presParOf" srcId="{324AAF4E-1B1D-47D2-BDB9-CDB4F5052D8A}" destId="{8E171FB5-56BF-4E32-9570-65A0F86C51B2}" srcOrd="2" destOrd="0" presId="urn:microsoft.com/office/officeart/2005/8/layout/pList2"/>
    <dgm:cxn modelId="{C3B1860E-88D6-4CF0-A337-A3D02A99502D}" type="presParOf" srcId="{8DE449F0-E9EF-4B30-8C4F-DD40CB5CAD67}" destId="{94F0F7E9-8080-4354-987F-AEFEAB980FEF}" srcOrd="3" destOrd="0" presId="urn:microsoft.com/office/officeart/2005/8/layout/pList2"/>
    <dgm:cxn modelId="{91D79A3E-82F1-46C2-80B6-1F191A7589A4}" type="presParOf" srcId="{8DE449F0-E9EF-4B30-8C4F-DD40CB5CAD67}" destId="{9F829542-BA87-4BF1-BCA4-32984AE95306}" srcOrd="4" destOrd="0" presId="urn:microsoft.com/office/officeart/2005/8/layout/pList2"/>
    <dgm:cxn modelId="{36D2D832-07ED-4971-838C-F907867EFA48}" type="presParOf" srcId="{9F829542-BA87-4BF1-BCA4-32984AE95306}" destId="{1FC1D408-2811-457A-8074-98651E535B8F}" srcOrd="0" destOrd="0" presId="urn:microsoft.com/office/officeart/2005/8/layout/pList2"/>
    <dgm:cxn modelId="{41E67B79-5C78-4341-9D83-86C132B02EC4}" type="presParOf" srcId="{9F829542-BA87-4BF1-BCA4-32984AE95306}" destId="{7FA91038-3D43-482F-AC05-B02637C12764}" srcOrd="1" destOrd="0" presId="urn:microsoft.com/office/officeart/2005/8/layout/pList2"/>
    <dgm:cxn modelId="{F0179B14-A235-4EBD-824A-EA2C3E1D1A5D}" type="presParOf" srcId="{9F829542-BA87-4BF1-BCA4-32984AE95306}" destId="{F446EBAE-1CDE-4DF5-8D29-DD3FA918677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769216-9513-48FF-B20D-74D71BE8847C}" type="doc">
      <dgm:prSet loTypeId="urn:microsoft.com/office/officeart/2005/8/layout/lProcess3" loCatId="process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sl-SI"/>
        </a:p>
      </dgm:t>
    </dgm:pt>
    <dgm:pt modelId="{10C0C6ED-78E4-4FA3-BFE0-9DF400887CF2}">
      <dgm:prSet phldrT="[besedilo]"/>
      <dgm:spPr/>
      <dgm:t>
        <a:bodyPr/>
        <a:lstStyle/>
        <a:p>
          <a:r>
            <a:rPr lang="sl-SI" dirty="0" smtClean="0"/>
            <a:t>Splošna matura</a:t>
          </a:r>
          <a:endParaRPr lang="sl-SI" dirty="0"/>
        </a:p>
      </dgm:t>
    </dgm:pt>
    <dgm:pt modelId="{0F50D3EE-00E4-4E20-B720-1B2227F3B353}" type="parTrans" cxnId="{8053656B-8031-4BCF-BAFA-EF05D93CF541}">
      <dgm:prSet/>
      <dgm:spPr/>
      <dgm:t>
        <a:bodyPr/>
        <a:lstStyle/>
        <a:p>
          <a:endParaRPr lang="sl-SI"/>
        </a:p>
      </dgm:t>
    </dgm:pt>
    <dgm:pt modelId="{B30A4B87-2270-4177-9CC6-655F6297A9AE}" type="sibTrans" cxnId="{8053656B-8031-4BCF-BAFA-EF05D93CF541}">
      <dgm:prSet/>
      <dgm:spPr/>
      <dgm:t>
        <a:bodyPr/>
        <a:lstStyle/>
        <a:p>
          <a:endParaRPr lang="sl-SI"/>
        </a:p>
      </dgm:t>
    </dgm:pt>
    <dgm:pt modelId="{4758A30D-746D-42C7-A95A-3EC0727E0C1F}">
      <dgm:prSet phldrT="[besedilo]"/>
      <dgm:spPr/>
      <dgm:t>
        <a:bodyPr/>
        <a:lstStyle/>
        <a:p>
          <a:r>
            <a:rPr lang="sl-SI" dirty="0" smtClean="0"/>
            <a:t>Univerzitetni program</a:t>
          </a:r>
          <a:endParaRPr lang="sl-SI" dirty="0"/>
        </a:p>
      </dgm:t>
    </dgm:pt>
    <dgm:pt modelId="{D74B5F6F-058C-4284-9720-682DE057CE40}" type="parTrans" cxnId="{1DAC2C65-7FCB-4FEA-97D4-FB4117B853AC}">
      <dgm:prSet/>
      <dgm:spPr/>
      <dgm:t>
        <a:bodyPr/>
        <a:lstStyle/>
        <a:p>
          <a:endParaRPr lang="sl-SI"/>
        </a:p>
      </dgm:t>
    </dgm:pt>
    <dgm:pt modelId="{5C63A755-B3F0-4B11-B3FF-6BBB7A700F7E}" type="sibTrans" cxnId="{1DAC2C65-7FCB-4FEA-97D4-FB4117B853AC}">
      <dgm:prSet/>
      <dgm:spPr/>
      <dgm:t>
        <a:bodyPr/>
        <a:lstStyle/>
        <a:p>
          <a:endParaRPr lang="sl-SI"/>
        </a:p>
      </dgm:t>
    </dgm:pt>
    <dgm:pt modelId="{16C6F88D-453A-4A76-9F3C-7E9DDA4BB554}">
      <dgm:prSet phldrT="[besedilo]"/>
      <dgm:spPr/>
      <dgm:t>
        <a:bodyPr/>
        <a:lstStyle/>
        <a:p>
          <a:r>
            <a:rPr lang="sl-SI" dirty="0" smtClean="0"/>
            <a:t>Magistrski program</a:t>
          </a:r>
          <a:endParaRPr lang="sl-SI" dirty="0"/>
        </a:p>
      </dgm:t>
    </dgm:pt>
    <dgm:pt modelId="{93356A1F-B243-4B4A-8607-61892FE6B656}" type="parTrans" cxnId="{89162EEC-45CF-4550-9069-8CB34DD81A2D}">
      <dgm:prSet/>
      <dgm:spPr/>
      <dgm:t>
        <a:bodyPr/>
        <a:lstStyle/>
        <a:p>
          <a:endParaRPr lang="sl-SI"/>
        </a:p>
      </dgm:t>
    </dgm:pt>
    <dgm:pt modelId="{F91C88E7-CD96-4C72-91AE-4ECFA11AEC08}" type="sibTrans" cxnId="{89162EEC-45CF-4550-9069-8CB34DD81A2D}">
      <dgm:prSet/>
      <dgm:spPr/>
      <dgm:t>
        <a:bodyPr/>
        <a:lstStyle/>
        <a:p>
          <a:endParaRPr lang="sl-SI"/>
        </a:p>
      </dgm:t>
    </dgm:pt>
    <dgm:pt modelId="{09A057F2-9778-46E6-9EBF-BB3F95CC4DC3}">
      <dgm:prSet phldrT="[besedilo]"/>
      <dgm:spPr/>
      <dgm:t>
        <a:bodyPr/>
        <a:lstStyle/>
        <a:p>
          <a:r>
            <a:rPr lang="sl-SI" dirty="0" smtClean="0"/>
            <a:t>Poklicna ali splošna matura</a:t>
          </a:r>
          <a:endParaRPr lang="sl-SI" dirty="0"/>
        </a:p>
      </dgm:t>
    </dgm:pt>
    <dgm:pt modelId="{684FDE4E-F4E0-4B00-BFF3-A11271ED7399}" type="parTrans" cxnId="{00AC32F6-495C-4C4E-A8C7-16E7EE99EE69}">
      <dgm:prSet/>
      <dgm:spPr/>
      <dgm:t>
        <a:bodyPr/>
        <a:lstStyle/>
        <a:p>
          <a:endParaRPr lang="sl-SI"/>
        </a:p>
      </dgm:t>
    </dgm:pt>
    <dgm:pt modelId="{43126C66-40D7-4370-B943-DFE51A91781E}" type="sibTrans" cxnId="{00AC32F6-495C-4C4E-A8C7-16E7EE99EE69}">
      <dgm:prSet/>
      <dgm:spPr/>
      <dgm:t>
        <a:bodyPr/>
        <a:lstStyle/>
        <a:p>
          <a:endParaRPr lang="sl-SI"/>
        </a:p>
      </dgm:t>
    </dgm:pt>
    <dgm:pt modelId="{C9334984-C01B-44F3-A379-C2EA88345DC7}">
      <dgm:prSet phldrT="[besedilo]"/>
      <dgm:spPr/>
      <dgm:t>
        <a:bodyPr/>
        <a:lstStyle/>
        <a:p>
          <a:r>
            <a:rPr lang="sl-SI" dirty="0" smtClean="0"/>
            <a:t>Visokošolski strokovni program</a:t>
          </a:r>
          <a:endParaRPr lang="sl-SI" dirty="0"/>
        </a:p>
      </dgm:t>
    </dgm:pt>
    <dgm:pt modelId="{E5F28CCC-4BD9-46B9-8756-7A539094E800}" type="parTrans" cxnId="{83283313-E79B-4CF1-8A38-9B66229AD97D}">
      <dgm:prSet/>
      <dgm:spPr/>
      <dgm:t>
        <a:bodyPr/>
        <a:lstStyle/>
        <a:p>
          <a:endParaRPr lang="sl-SI"/>
        </a:p>
      </dgm:t>
    </dgm:pt>
    <dgm:pt modelId="{FE65060E-6148-440E-A0C9-E274CF7D927E}" type="sibTrans" cxnId="{83283313-E79B-4CF1-8A38-9B66229AD97D}">
      <dgm:prSet/>
      <dgm:spPr/>
      <dgm:t>
        <a:bodyPr/>
        <a:lstStyle/>
        <a:p>
          <a:endParaRPr lang="sl-SI"/>
        </a:p>
      </dgm:t>
    </dgm:pt>
    <dgm:pt modelId="{B269DE24-45E4-4988-8616-60EA0B8372D7}">
      <dgm:prSet phldrT="[besedilo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sl-SI" b="1" dirty="0" smtClean="0"/>
            <a:t>Večji poudarek na praktičnem znanju</a:t>
          </a:r>
          <a:endParaRPr lang="sl-SI" b="1" dirty="0"/>
        </a:p>
      </dgm:t>
    </dgm:pt>
    <dgm:pt modelId="{4AB58D0E-0F93-479E-8304-661EB8F5B604}" type="parTrans" cxnId="{6012C115-A268-4691-AA7B-3371CA1C0437}">
      <dgm:prSet/>
      <dgm:spPr/>
      <dgm:t>
        <a:bodyPr/>
        <a:lstStyle/>
        <a:p>
          <a:endParaRPr lang="sl-SI"/>
        </a:p>
      </dgm:t>
    </dgm:pt>
    <dgm:pt modelId="{1078F4F8-632D-43A5-AE58-BE4AD233ED3F}" type="sibTrans" cxnId="{6012C115-A268-4691-AA7B-3371CA1C0437}">
      <dgm:prSet/>
      <dgm:spPr/>
      <dgm:t>
        <a:bodyPr/>
        <a:lstStyle/>
        <a:p>
          <a:endParaRPr lang="sl-SI"/>
        </a:p>
      </dgm:t>
    </dgm:pt>
    <dgm:pt modelId="{3CA4B9FF-60AC-4C75-809E-7E201AF7B451}">
      <dgm:prSet/>
      <dgm:spPr/>
      <dgm:t>
        <a:bodyPr/>
        <a:lstStyle/>
        <a:p>
          <a:r>
            <a:rPr lang="sl-SI" dirty="0" smtClean="0"/>
            <a:t>Doktorski program</a:t>
          </a:r>
          <a:endParaRPr lang="sl-SI" dirty="0"/>
        </a:p>
      </dgm:t>
    </dgm:pt>
    <dgm:pt modelId="{A45B37CF-6FC6-4CEA-93CA-7E611C90D943}" type="parTrans" cxnId="{8F50B386-A200-47BF-B00F-6D768F9AEE3E}">
      <dgm:prSet/>
      <dgm:spPr/>
      <dgm:t>
        <a:bodyPr/>
        <a:lstStyle/>
        <a:p>
          <a:endParaRPr lang="sl-SI"/>
        </a:p>
      </dgm:t>
    </dgm:pt>
    <dgm:pt modelId="{BDF35F33-D9AD-4822-88B9-A4493E65B652}" type="sibTrans" cxnId="{8F50B386-A200-47BF-B00F-6D768F9AEE3E}">
      <dgm:prSet/>
      <dgm:spPr/>
      <dgm:t>
        <a:bodyPr/>
        <a:lstStyle/>
        <a:p>
          <a:endParaRPr lang="sl-SI"/>
        </a:p>
      </dgm:t>
    </dgm:pt>
    <dgm:pt modelId="{23CC3F19-9867-47CC-98A1-5FFBCFFF3C3E}">
      <dgm:prSet/>
      <dgm:spPr>
        <a:solidFill>
          <a:schemeClr val="accent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sl-SI" b="1" dirty="0" smtClean="0"/>
            <a:t>Vrhunsko teoretično in praktično znanje</a:t>
          </a:r>
          <a:endParaRPr lang="sl-SI" b="1" dirty="0"/>
        </a:p>
      </dgm:t>
    </dgm:pt>
    <dgm:pt modelId="{A729A635-7BE2-49F5-ADA0-04E9566BBEFD}" type="parTrans" cxnId="{F9454488-BE19-403F-B79A-D8C06EFDBEE0}">
      <dgm:prSet/>
      <dgm:spPr/>
      <dgm:t>
        <a:bodyPr/>
        <a:lstStyle/>
        <a:p>
          <a:endParaRPr lang="sl-SI"/>
        </a:p>
      </dgm:t>
    </dgm:pt>
    <dgm:pt modelId="{B138204F-BDDA-41F3-83C0-363622C4FE3E}" type="sibTrans" cxnId="{F9454488-BE19-403F-B79A-D8C06EFDBEE0}">
      <dgm:prSet/>
      <dgm:spPr/>
      <dgm:t>
        <a:bodyPr/>
        <a:lstStyle/>
        <a:p>
          <a:endParaRPr lang="sl-SI"/>
        </a:p>
      </dgm:t>
    </dgm:pt>
    <dgm:pt modelId="{76427F39-B4C7-4444-AF19-68C2561B73F7}" type="pres">
      <dgm:prSet presAssocID="{7D769216-9513-48FF-B20D-74D71BE8847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sl-SI"/>
        </a:p>
      </dgm:t>
    </dgm:pt>
    <dgm:pt modelId="{CF24952A-E745-4F79-89F4-BFCD7851BC32}" type="pres">
      <dgm:prSet presAssocID="{10C0C6ED-78E4-4FA3-BFE0-9DF400887CF2}" presName="horFlow" presStyleCnt="0"/>
      <dgm:spPr/>
    </dgm:pt>
    <dgm:pt modelId="{9D0D15A5-2EB0-4968-8DC8-4048D064EB68}" type="pres">
      <dgm:prSet presAssocID="{10C0C6ED-78E4-4FA3-BFE0-9DF400887CF2}" presName="bigChev" presStyleLbl="node1" presStyleIdx="0" presStyleCnt="2"/>
      <dgm:spPr/>
      <dgm:t>
        <a:bodyPr/>
        <a:lstStyle/>
        <a:p>
          <a:endParaRPr lang="sl-SI"/>
        </a:p>
      </dgm:t>
    </dgm:pt>
    <dgm:pt modelId="{134F9978-3FC1-426C-8861-61C481B9E9B3}" type="pres">
      <dgm:prSet presAssocID="{D74B5F6F-058C-4284-9720-682DE057CE40}" presName="parTrans" presStyleCnt="0"/>
      <dgm:spPr/>
    </dgm:pt>
    <dgm:pt modelId="{45AE8FC6-2FD3-464B-963E-9B7F21AA6C80}" type="pres">
      <dgm:prSet presAssocID="{4758A30D-746D-42C7-A95A-3EC0727E0C1F}" presName="node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849FC59F-9DE9-467C-9CB4-B340DAD6D8EB}" type="pres">
      <dgm:prSet presAssocID="{5C63A755-B3F0-4B11-B3FF-6BBB7A700F7E}" presName="sibTrans" presStyleCnt="0"/>
      <dgm:spPr/>
    </dgm:pt>
    <dgm:pt modelId="{39787649-D507-4018-B8FB-2EED2D9D0058}" type="pres">
      <dgm:prSet presAssocID="{16C6F88D-453A-4A76-9F3C-7E9DDA4BB554}" presName="node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44A50E5-3E80-4E05-8151-16E14D60A7CB}" type="pres">
      <dgm:prSet presAssocID="{F91C88E7-CD96-4C72-91AE-4ECFA11AEC08}" presName="sibTrans" presStyleCnt="0"/>
      <dgm:spPr/>
    </dgm:pt>
    <dgm:pt modelId="{E398DEC3-F586-4975-A7A7-69DF9B982339}" type="pres">
      <dgm:prSet presAssocID="{3CA4B9FF-60AC-4C75-809E-7E201AF7B451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4A25ECFC-CD31-4DE4-9DA4-92E2A6BCBAC8}" type="pres">
      <dgm:prSet presAssocID="{BDF35F33-D9AD-4822-88B9-A4493E65B652}" presName="sibTrans" presStyleCnt="0"/>
      <dgm:spPr/>
    </dgm:pt>
    <dgm:pt modelId="{9C88331C-A15E-4503-89F5-8D2EBF61402F}" type="pres">
      <dgm:prSet presAssocID="{23CC3F19-9867-47CC-98A1-5FFBCFFF3C3E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BD07A201-8D28-406A-B24B-40D25A143045}" type="pres">
      <dgm:prSet presAssocID="{10C0C6ED-78E4-4FA3-BFE0-9DF400887CF2}" presName="vSp" presStyleCnt="0"/>
      <dgm:spPr/>
    </dgm:pt>
    <dgm:pt modelId="{6B0DE9BC-1035-43BB-9EEA-145AF25034E7}" type="pres">
      <dgm:prSet presAssocID="{09A057F2-9778-46E6-9EBF-BB3F95CC4DC3}" presName="horFlow" presStyleCnt="0"/>
      <dgm:spPr/>
    </dgm:pt>
    <dgm:pt modelId="{201C22CD-F347-454E-9D93-3ACBE4CE46AE}" type="pres">
      <dgm:prSet presAssocID="{09A057F2-9778-46E6-9EBF-BB3F95CC4DC3}" presName="bigChev" presStyleLbl="node1" presStyleIdx="1" presStyleCnt="2"/>
      <dgm:spPr/>
      <dgm:t>
        <a:bodyPr/>
        <a:lstStyle/>
        <a:p>
          <a:endParaRPr lang="sl-SI"/>
        </a:p>
      </dgm:t>
    </dgm:pt>
    <dgm:pt modelId="{52A03849-5030-4139-89E4-872F496D80CD}" type="pres">
      <dgm:prSet presAssocID="{E5F28CCC-4BD9-46B9-8756-7A539094E800}" presName="parTrans" presStyleCnt="0"/>
      <dgm:spPr/>
    </dgm:pt>
    <dgm:pt modelId="{0092E9C7-C6D8-41E9-8D04-6F3D63E1BEFF}" type="pres">
      <dgm:prSet presAssocID="{C9334984-C01B-44F3-A379-C2EA88345DC7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396F73F0-A57D-4C3D-919C-0156FF069C97}" type="pres">
      <dgm:prSet presAssocID="{FE65060E-6148-440E-A0C9-E274CF7D927E}" presName="sibTrans" presStyleCnt="0"/>
      <dgm:spPr/>
    </dgm:pt>
    <dgm:pt modelId="{0E82725B-BE96-40B7-A6B9-4346B7B06B7B}" type="pres">
      <dgm:prSet presAssocID="{B269DE24-45E4-4988-8616-60EA0B8372D7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</dgm:ptLst>
  <dgm:cxnLst>
    <dgm:cxn modelId="{00AC32F6-495C-4C4E-A8C7-16E7EE99EE69}" srcId="{7D769216-9513-48FF-B20D-74D71BE8847C}" destId="{09A057F2-9778-46E6-9EBF-BB3F95CC4DC3}" srcOrd="1" destOrd="0" parTransId="{684FDE4E-F4E0-4B00-BFF3-A11271ED7399}" sibTransId="{43126C66-40D7-4370-B943-DFE51A91781E}"/>
    <dgm:cxn modelId="{3E9A2F17-D51A-4AF3-84E4-40F1FB2069AE}" type="presOf" srcId="{16C6F88D-453A-4A76-9F3C-7E9DDA4BB554}" destId="{39787649-D507-4018-B8FB-2EED2D9D0058}" srcOrd="0" destOrd="0" presId="urn:microsoft.com/office/officeart/2005/8/layout/lProcess3"/>
    <dgm:cxn modelId="{8053656B-8031-4BCF-BAFA-EF05D93CF541}" srcId="{7D769216-9513-48FF-B20D-74D71BE8847C}" destId="{10C0C6ED-78E4-4FA3-BFE0-9DF400887CF2}" srcOrd="0" destOrd="0" parTransId="{0F50D3EE-00E4-4E20-B720-1B2227F3B353}" sibTransId="{B30A4B87-2270-4177-9CC6-655F6297A9AE}"/>
    <dgm:cxn modelId="{6845E5D8-DDF4-4074-9B74-D7643DCFCB72}" type="presOf" srcId="{7D769216-9513-48FF-B20D-74D71BE8847C}" destId="{76427F39-B4C7-4444-AF19-68C2561B73F7}" srcOrd="0" destOrd="0" presId="urn:microsoft.com/office/officeart/2005/8/layout/lProcess3"/>
    <dgm:cxn modelId="{1CDAC8DB-FA48-4085-A607-83271C38DB2C}" type="presOf" srcId="{09A057F2-9778-46E6-9EBF-BB3F95CC4DC3}" destId="{201C22CD-F347-454E-9D93-3ACBE4CE46AE}" srcOrd="0" destOrd="0" presId="urn:microsoft.com/office/officeart/2005/8/layout/lProcess3"/>
    <dgm:cxn modelId="{1DAC2C65-7FCB-4FEA-97D4-FB4117B853AC}" srcId="{10C0C6ED-78E4-4FA3-BFE0-9DF400887CF2}" destId="{4758A30D-746D-42C7-A95A-3EC0727E0C1F}" srcOrd="0" destOrd="0" parTransId="{D74B5F6F-058C-4284-9720-682DE057CE40}" sibTransId="{5C63A755-B3F0-4B11-B3FF-6BBB7A700F7E}"/>
    <dgm:cxn modelId="{8F50B386-A200-47BF-B00F-6D768F9AEE3E}" srcId="{10C0C6ED-78E4-4FA3-BFE0-9DF400887CF2}" destId="{3CA4B9FF-60AC-4C75-809E-7E201AF7B451}" srcOrd="2" destOrd="0" parTransId="{A45B37CF-6FC6-4CEA-93CA-7E611C90D943}" sibTransId="{BDF35F33-D9AD-4822-88B9-A4493E65B652}"/>
    <dgm:cxn modelId="{EA2A5D26-7799-401F-838E-9942B5E37AEF}" type="presOf" srcId="{10C0C6ED-78E4-4FA3-BFE0-9DF400887CF2}" destId="{9D0D15A5-2EB0-4968-8DC8-4048D064EB68}" srcOrd="0" destOrd="0" presId="urn:microsoft.com/office/officeart/2005/8/layout/lProcess3"/>
    <dgm:cxn modelId="{EC3ABFB6-0965-4E28-870F-95156A6FE411}" type="presOf" srcId="{B269DE24-45E4-4988-8616-60EA0B8372D7}" destId="{0E82725B-BE96-40B7-A6B9-4346B7B06B7B}" srcOrd="0" destOrd="0" presId="urn:microsoft.com/office/officeart/2005/8/layout/lProcess3"/>
    <dgm:cxn modelId="{F9454488-BE19-403F-B79A-D8C06EFDBEE0}" srcId="{10C0C6ED-78E4-4FA3-BFE0-9DF400887CF2}" destId="{23CC3F19-9867-47CC-98A1-5FFBCFFF3C3E}" srcOrd="3" destOrd="0" parTransId="{A729A635-7BE2-49F5-ADA0-04E9566BBEFD}" sibTransId="{B138204F-BDDA-41F3-83C0-363622C4FE3E}"/>
    <dgm:cxn modelId="{F090779B-B961-4FB6-95DD-3C56F918295C}" type="presOf" srcId="{4758A30D-746D-42C7-A95A-3EC0727E0C1F}" destId="{45AE8FC6-2FD3-464B-963E-9B7F21AA6C80}" srcOrd="0" destOrd="0" presId="urn:microsoft.com/office/officeart/2005/8/layout/lProcess3"/>
    <dgm:cxn modelId="{6012C115-A268-4691-AA7B-3371CA1C0437}" srcId="{09A057F2-9778-46E6-9EBF-BB3F95CC4DC3}" destId="{B269DE24-45E4-4988-8616-60EA0B8372D7}" srcOrd="1" destOrd="0" parTransId="{4AB58D0E-0F93-479E-8304-661EB8F5B604}" sibTransId="{1078F4F8-632D-43A5-AE58-BE4AD233ED3F}"/>
    <dgm:cxn modelId="{2EED90C5-D3D0-4773-AA16-EC4CB83461DE}" type="presOf" srcId="{3CA4B9FF-60AC-4C75-809E-7E201AF7B451}" destId="{E398DEC3-F586-4975-A7A7-69DF9B982339}" srcOrd="0" destOrd="0" presId="urn:microsoft.com/office/officeart/2005/8/layout/lProcess3"/>
    <dgm:cxn modelId="{0A7A95DD-5546-486B-AA62-1748409AAFA1}" type="presOf" srcId="{23CC3F19-9867-47CC-98A1-5FFBCFFF3C3E}" destId="{9C88331C-A15E-4503-89F5-8D2EBF61402F}" srcOrd="0" destOrd="0" presId="urn:microsoft.com/office/officeart/2005/8/layout/lProcess3"/>
    <dgm:cxn modelId="{89162EEC-45CF-4550-9069-8CB34DD81A2D}" srcId="{10C0C6ED-78E4-4FA3-BFE0-9DF400887CF2}" destId="{16C6F88D-453A-4A76-9F3C-7E9DDA4BB554}" srcOrd="1" destOrd="0" parTransId="{93356A1F-B243-4B4A-8607-61892FE6B656}" sibTransId="{F91C88E7-CD96-4C72-91AE-4ECFA11AEC08}"/>
    <dgm:cxn modelId="{83283313-E79B-4CF1-8A38-9B66229AD97D}" srcId="{09A057F2-9778-46E6-9EBF-BB3F95CC4DC3}" destId="{C9334984-C01B-44F3-A379-C2EA88345DC7}" srcOrd="0" destOrd="0" parTransId="{E5F28CCC-4BD9-46B9-8756-7A539094E800}" sibTransId="{FE65060E-6148-440E-A0C9-E274CF7D927E}"/>
    <dgm:cxn modelId="{B106223E-71CD-444E-A3B3-E51AAE5E8462}" type="presOf" srcId="{C9334984-C01B-44F3-A379-C2EA88345DC7}" destId="{0092E9C7-C6D8-41E9-8D04-6F3D63E1BEFF}" srcOrd="0" destOrd="0" presId="urn:microsoft.com/office/officeart/2005/8/layout/lProcess3"/>
    <dgm:cxn modelId="{7E4B34E3-49E3-435D-927B-44F7EBB3AB87}" type="presParOf" srcId="{76427F39-B4C7-4444-AF19-68C2561B73F7}" destId="{CF24952A-E745-4F79-89F4-BFCD7851BC32}" srcOrd="0" destOrd="0" presId="urn:microsoft.com/office/officeart/2005/8/layout/lProcess3"/>
    <dgm:cxn modelId="{72914AE9-8046-40E6-A746-1CDEBBD27459}" type="presParOf" srcId="{CF24952A-E745-4F79-89F4-BFCD7851BC32}" destId="{9D0D15A5-2EB0-4968-8DC8-4048D064EB68}" srcOrd="0" destOrd="0" presId="urn:microsoft.com/office/officeart/2005/8/layout/lProcess3"/>
    <dgm:cxn modelId="{C7B7EF4C-1762-461A-801A-77A6C71C6267}" type="presParOf" srcId="{CF24952A-E745-4F79-89F4-BFCD7851BC32}" destId="{134F9978-3FC1-426C-8861-61C481B9E9B3}" srcOrd="1" destOrd="0" presId="urn:microsoft.com/office/officeart/2005/8/layout/lProcess3"/>
    <dgm:cxn modelId="{604EBEDC-7049-48AC-B4C4-5492DB81231A}" type="presParOf" srcId="{CF24952A-E745-4F79-89F4-BFCD7851BC32}" destId="{45AE8FC6-2FD3-464B-963E-9B7F21AA6C80}" srcOrd="2" destOrd="0" presId="urn:microsoft.com/office/officeart/2005/8/layout/lProcess3"/>
    <dgm:cxn modelId="{AF72B2FE-F240-429E-9A4B-E78921CD405F}" type="presParOf" srcId="{CF24952A-E745-4F79-89F4-BFCD7851BC32}" destId="{849FC59F-9DE9-467C-9CB4-B340DAD6D8EB}" srcOrd="3" destOrd="0" presId="urn:microsoft.com/office/officeart/2005/8/layout/lProcess3"/>
    <dgm:cxn modelId="{5F82F910-385A-4C34-B3D9-0BCD4FF6D13B}" type="presParOf" srcId="{CF24952A-E745-4F79-89F4-BFCD7851BC32}" destId="{39787649-D507-4018-B8FB-2EED2D9D0058}" srcOrd="4" destOrd="0" presId="urn:microsoft.com/office/officeart/2005/8/layout/lProcess3"/>
    <dgm:cxn modelId="{DA8BCDCB-E6F0-4872-9061-EC642BA801CB}" type="presParOf" srcId="{CF24952A-E745-4F79-89F4-BFCD7851BC32}" destId="{344A50E5-3E80-4E05-8151-16E14D60A7CB}" srcOrd="5" destOrd="0" presId="urn:microsoft.com/office/officeart/2005/8/layout/lProcess3"/>
    <dgm:cxn modelId="{5FB93CE9-3298-47A9-80BD-0F654DBEEF20}" type="presParOf" srcId="{CF24952A-E745-4F79-89F4-BFCD7851BC32}" destId="{E398DEC3-F586-4975-A7A7-69DF9B982339}" srcOrd="6" destOrd="0" presId="urn:microsoft.com/office/officeart/2005/8/layout/lProcess3"/>
    <dgm:cxn modelId="{A34DFF6B-45D4-4D57-B858-8864AB8625BE}" type="presParOf" srcId="{CF24952A-E745-4F79-89F4-BFCD7851BC32}" destId="{4A25ECFC-CD31-4DE4-9DA4-92E2A6BCBAC8}" srcOrd="7" destOrd="0" presId="urn:microsoft.com/office/officeart/2005/8/layout/lProcess3"/>
    <dgm:cxn modelId="{064E3BA7-0723-425C-85CC-441DB93B9BB5}" type="presParOf" srcId="{CF24952A-E745-4F79-89F4-BFCD7851BC32}" destId="{9C88331C-A15E-4503-89F5-8D2EBF61402F}" srcOrd="8" destOrd="0" presId="urn:microsoft.com/office/officeart/2005/8/layout/lProcess3"/>
    <dgm:cxn modelId="{6963DEC3-F925-46D1-A985-016C094A73A4}" type="presParOf" srcId="{76427F39-B4C7-4444-AF19-68C2561B73F7}" destId="{BD07A201-8D28-406A-B24B-40D25A143045}" srcOrd="1" destOrd="0" presId="urn:microsoft.com/office/officeart/2005/8/layout/lProcess3"/>
    <dgm:cxn modelId="{FA3E0FF3-1ED3-4AF2-AEE4-961ECEADE543}" type="presParOf" srcId="{76427F39-B4C7-4444-AF19-68C2561B73F7}" destId="{6B0DE9BC-1035-43BB-9EEA-145AF25034E7}" srcOrd="2" destOrd="0" presId="urn:microsoft.com/office/officeart/2005/8/layout/lProcess3"/>
    <dgm:cxn modelId="{791CF5CF-C054-4416-94DD-76FEB1BAEC21}" type="presParOf" srcId="{6B0DE9BC-1035-43BB-9EEA-145AF25034E7}" destId="{201C22CD-F347-454E-9D93-3ACBE4CE46AE}" srcOrd="0" destOrd="0" presId="urn:microsoft.com/office/officeart/2005/8/layout/lProcess3"/>
    <dgm:cxn modelId="{DB8EDFED-9543-4557-B29A-DD7A5EB29613}" type="presParOf" srcId="{6B0DE9BC-1035-43BB-9EEA-145AF25034E7}" destId="{52A03849-5030-4139-89E4-872F496D80CD}" srcOrd="1" destOrd="0" presId="urn:microsoft.com/office/officeart/2005/8/layout/lProcess3"/>
    <dgm:cxn modelId="{C41BD4F7-1724-44F3-B7A2-8439C9CA1D78}" type="presParOf" srcId="{6B0DE9BC-1035-43BB-9EEA-145AF25034E7}" destId="{0092E9C7-C6D8-41E9-8D04-6F3D63E1BEFF}" srcOrd="2" destOrd="0" presId="urn:microsoft.com/office/officeart/2005/8/layout/lProcess3"/>
    <dgm:cxn modelId="{C467BE56-A392-44C4-9C45-E1C47A161647}" type="presParOf" srcId="{6B0DE9BC-1035-43BB-9EEA-145AF25034E7}" destId="{396F73F0-A57D-4C3D-919C-0156FF069C97}" srcOrd="3" destOrd="0" presId="urn:microsoft.com/office/officeart/2005/8/layout/lProcess3"/>
    <dgm:cxn modelId="{60B56A34-5046-4004-9FDC-7CB202EF51EF}" type="presParOf" srcId="{6B0DE9BC-1035-43BB-9EEA-145AF25034E7}" destId="{0E82725B-BE96-40B7-A6B9-4346B7B06B7B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5B661C-758D-412F-A06B-E00BF8E46CB7}" type="doc">
      <dgm:prSet loTypeId="urn:microsoft.com/office/officeart/2008/layout/PictureStrips" loCatId="pictur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B6F7E3DF-CB75-4144-B1D0-5123B2F0C697}">
      <dgm:prSet phldrT="[Text]"/>
      <dgm:spPr/>
      <dgm:t>
        <a:bodyPr/>
        <a:lstStyle/>
        <a:p>
          <a:r>
            <a:rPr lang="sl-SI" b="0" dirty="0" smtClean="0"/>
            <a:t>Avtomatika in informatika</a:t>
          </a:r>
          <a:endParaRPr lang="sl-SI" b="0" dirty="0"/>
        </a:p>
      </dgm:t>
    </dgm:pt>
    <dgm:pt modelId="{3FA97836-34E7-41CF-993C-CB16BA7B7772}" type="parTrans" cxnId="{1451099A-650A-4A69-93B2-9A8B2F9B8938}">
      <dgm:prSet/>
      <dgm:spPr/>
      <dgm:t>
        <a:bodyPr/>
        <a:lstStyle/>
        <a:p>
          <a:endParaRPr lang="sl-SI" b="0"/>
        </a:p>
      </dgm:t>
    </dgm:pt>
    <dgm:pt modelId="{B74A5060-1AB0-4A3A-920A-26063FD5CE72}" type="sibTrans" cxnId="{1451099A-650A-4A69-93B2-9A8B2F9B8938}">
      <dgm:prSet/>
      <dgm:spPr/>
      <dgm:t>
        <a:bodyPr/>
        <a:lstStyle/>
        <a:p>
          <a:endParaRPr lang="sl-SI" b="0"/>
        </a:p>
      </dgm:t>
    </dgm:pt>
    <dgm:pt modelId="{7356F932-530A-446B-8CC5-031AF7655EEA}">
      <dgm:prSet phldrT="[Text]"/>
      <dgm:spPr/>
      <dgm:t>
        <a:bodyPr/>
        <a:lstStyle/>
        <a:p>
          <a:r>
            <a:rPr lang="sl-SI" b="0" dirty="0" smtClean="0"/>
            <a:t>Tehniška kakovost</a:t>
          </a:r>
          <a:endParaRPr lang="sl-SI" b="0" dirty="0"/>
        </a:p>
      </dgm:t>
    </dgm:pt>
    <dgm:pt modelId="{B5F47442-8FDC-45C5-820A-0681BEEBD899}" type="parTrans" cxnId="{CDB57BB0-DB37-4540-A0B7-F3C3CC9E86AB}">
      <dgm:prSet/>
      <dgm:spPr/>
      <dgm:t>
        <a:bodyPr/>
        <a:lstStyle/>
        <a:p>
          <a:endParaRPr lang="sl-SI" b="0"/>
        </a:p>
      </dgm:t>
    </dgm:pt>
    <dgm:pt modelId="{1ECB0962-4C05-4247-8C98-D5E29ECC3505}" type="sibTrans" cxnId="{CDB57BB0-DB37-4540-A0B7-F3C3CC9E86AB}">
      <dgm:prSet/>
      <dgm:spPr/>
      <dgm:t>
        <a:bodyPr/>
        <a:lstStyle/>
        <a:p>
          <a:endParaRPr lang="sl-SI" b="0"/>
        </a:p>
      </dgm:t>
    </dgm:pt>
    <dgm:pt modelId="{B6889323-330B-4DB1-B426-EC7012B71BC5}">
      <dgm:prSet/>
      <dgm:spPr/>
      <dgm:t>
        <a:bodyPr/>
        <a:lstStyle/>
        <a:p>
          <a:r>
            <a:rPr lang="sl-SI" b="0" smtClean="0"/>
            <a:t>Multimedija</a:t>
          </a:r>
          <a:endParaRPr lang="sl-SI" b="0" dirty="0"/>
        </a:p>
      </dgm:t>
    </dgm:pt>
    <dgm:pt modelId="{2B34EE10-4A12-47B0-8F3F-18371E24978F}" type="parTrans" cxnId="{4A89FCED-2EB2-4044-9C50-A3CCBAE7E6EE}">
      <dgm:prSet/>
      <dgm:spPr/>
      <dgm:t>
        <a:bodyPr/>
        <a:lstStyle/>
        <a:p>
          <a:endParaRPr lang="sl-SI" b="0"/>
        </a:p>
      </dgm:t>
    </dgm:pt>
    <dgm:pt modelId="{E1184E1F-95AF-446A-A5AE-814377B90FCE}" type="sibTrans" cxnId="{4A89FCED-2EB2-4044-9C50-A3CCBAE7E6EE}">
      <dgm:prSet/>
      <dgm:spPr/>
      <dgm:t>
        <a:bodyPr/>
        <a:lstStyle/>
        <a:p>
          <a:endParaRPr lang="sl-SI" b="0"/>
        </a:p>
      </dgm:t>
    </dgm:pt>
    <dgm:pt modelId="{5C072D8B-BEB3-4E00-A19B-4BF7B7A5A858}">
      <dgm:prSet/>
      <dgm:spPr/>
      <dgm:t>
        <a:bodyPr/>
        <a:lstStyle/>
        <a:p>
          <a:r>
            <a:rPr lang="sl-SI" b="0" smtClean="0"/>
            <a:t>Biomedicinska tehnika</a:t>
          </a:r>
          <a:endParaRPr lang="sl-SI" b="0" dirty="0"/>
        </a:p>
      </dgm:t>
    </dgm:pt>
    <dgm:pt modelId="{D5DEEF36-0DDF-4AF6-903B-95CFC4B3FE1D}" type="parTrans" cxnId="{D99AAE60-5A14-403B-BE4B-9E45077E13CB}">
      <dgm:prSet/>
      <dgm:spPr/>
      <dgm:t>
        <a:bodyPr/>
        <a:lstStyle/>
        <a:p>
          <a:endParaRPr lang="sl-SI" b="0"/>
        </a:p>
      </dgm:t>
    </dgm:pt>
    <dgm:pt modelId="{E9E0FD29-C844-4450-B858-F485498288DA}" type="sibTrans" cxnId="{D99AAE60-5A14-403B-BE4B-9E45077E13CB}">
      <dgm:prSet/>
      <dgm:spPr/>
      <dgm:t>
        <a:bodyPr/>
        <a:lstStyle/>
        <a:p>
          <a:endParaRPr lang="sl-SI" b="0"/>
        </a:p>
      </dgm:t>
    </dgm:pt>
    <dgm:pt modelId="{F3FE514B-DFFA-4CC6-B592-281AD10B2CEC}">
      <dgm:prSet/>
      <dgm:spPr/>
      <dgm:t>
        <a:bodyPr/>
        <a:lstStyle/>
        <a:p>
          <a:r>
            <a:rPr lang="sl-SI" b="0" smtClean="0"/>
            <a:t>Robotika</a:t>
          </a:r>
          <a:endParaRPr lang="sl-SI" b="0" dirty="0"/>
        </a:p>
      </dgm:t>
    </dgm:pt>
    <dgm:pt modelId="{BF668626-007C-4852-A909-AE217F50F908}" type="parTrans" cxnId="{13D44572-564B-4891-AA5B-3D975AEA968C}">
      <dgm:prSet/>
      <dgm:spPr/>
      <dgm:t>
        <a:bodyPr/>
        <a:lstStyle/>
        <a:p>
          <a:endParaRPr lang="sl-SI" b="0"/>
        </a:p>
      </dgm:t>
    </dgm:pt>
    <dgm:pt modelId="{EF11D278-641A-472F-8466-CCFDE185D8A7}" type="sibTrans" cxnId="{13D44572-564B-4891-AA5B-3D975AEA968C}">
      <dgm:prSet/>
      <dgm:spPr/>
      <dgm:t>
        <a:bodyPr/>
        <a:lstStyle/>
        <a:p>
          <a:endParaRPr lang="sl-SI" b="0"/>
        </a:p>
      </dgm:t>
    </dgm:pt>
    <dgm:pt modelId="{03B324E5-C2F9-4267-98ED-4A27C1B230BF}">
      <dgm:prSet/>
      <dgm:spPr/>
      <dgm:t>
        <a:bodyPr/>
        <a:lstStyle/>
        <a:p>
          <a:r>
            <a:rPr lang="sl-SI" b="0" smtClean="0"/>
            <a:t>Elektroenergetika</a:t>
          </a:r>
          <a:endParaRPr lang="sl-SI" b="0" dirty="0"/>
        </a:p>
      </dgm:t>
    </dgm:pt>
    <dgm:pt modelId="{274CB97E-F8FD-449B-BE26-044F66DC7650}" type="parTrans" cxnId="{7CBC8E1F-2931-4DFC-BE3E-95CD1E021FF0}">
      <dgm:prSet/>
      <dgm:spPr/>
      <dgm:t>
        <a:bodyPr/>
        <a:lstStyle/>
        <a:p>
          <a:endParaRPr lang="sl-SI" b="0"/>
        </a:p>
      </dgm:t>
    </dgm:pt>
    <dgm:pt modelId="{1B9E81A3-A820-4684-ABF8-F73C8B529C54}" type="sibTrans" cxnId="{7CBC8E1F-2931-4DFC-BE3E-95CD1E021FF0}">
      <dgm:prSet/>
      <dgm:spPr/>
      <dgm:t>
        <a:bodyPr/>
        <a:lstStyle/>
        <a:p>
          <a:endParaRPr lang="sl-SI" b="0"/>
        </a:p>
      </dgm:t>
    </dgm:pt>
    <dgm:pt modelId="{EC5AF6A2-F9EE-467A-967F-7B5677682AD8}">
      <dgm:prSet/>
      <dgm:spPr/>
      <dgm:t>
        <a:bodyPr/>
        <a:lstStyle/>
        <a:p>
          <a:r>
            <a:rPr lang="sl-SI" b="0" smtClean="0"/>
            <a:t>Mehatronika</a:t>
          </a:r>
          <a:endParaRPr lang="sl-SI" b="0" dirty="0"/>
        </a:p>
      </dgm:t>
    </dgm:pt>
    <dgm:pt modelId="{8A6F0750-EEA0-496A-96A4-732306195C86}" type="parTrans" cxnId="{E5D079A9-865D-422B-85EF-21E21B4CC80F}">
      <dgm:prSet/>
      <dgm:spPr/>
      <dgm:t>
        <a:bodyPr/>
        <a:lstStyle/>
        <a:p>
          <a:endParaRPr lang="sl-SI" b="0"/>
        </a:p>
      </dgm:t>
    </dgm:pt>
    <dgm:pt modelId="{C3D724DE-0DD5-4434-84EC-2BB938B65E46}" type="sibTrans" cxnId="{E5D079A9-865D-422B-85EF-21E21B4CC80F}">
      <dgm:prSet/>
      <dgm:spPr/>
      <dgm:t>
        <a:bodyPr/>
        <a:lstStyle/>
        <a:p>
          <a:endParaRPr lang="sl-SI" b="0"/>
        </a:p>
      </dgm:t>
    </dgm:pt>
    <dgm:pt modelId="{5E836CCC-1EDA-48DB-8170-10B8679E6359}">
      <dgm:prSet/>
      <dgm:spPr/>
      <dgm:t>
        <a:bodyPr/>
        <a:lstStyle/>
        <a:p>
          <a:r>
            <a:rPr lang="sl-SI" b="0" dirty="0" smtClean="0"/>
            <a:t>Informacijsko komunikacijske tehnologije</a:t>
          </a:r>
          <a:endParaRPr lang="sl-SI" b="0" dirty="0"/>
        </a:p>
      </dgm:t>
    </dgm:pt>
    <dgm:pt modelId="{1A8E3FA1-DB75-4184-9ED7-C1485E30E335}" type="parTrans" cxnId="{22FE67F6-0D1E-483B-AEC6-B0F213F6D167}">
      <dgm:prSet/>
      <dgm:spPr/>
      <dgm:t>
        <a:bodyPr/>
        <a:lstStyle/>
        <a:p>
          <a:endParaRPr lang="sl-SI" b="0"/>
        </a:p>
      </dgm:t>
    </dgm:pt>
    <dgm:pt modelId="{235D457F-2066-45AA-ABEF-C373DBFC1024}" type="sibTrans" cxnId="{22FE67F6-0D1E-483B-AEC6-B0F213F6D167}">
      <dgm:prSet/>
      <dgm:spPr/>
      <dgm:t>
        <a:bodyPr/>
        <a:lstStyle/>
        <a:p>
          <a:endParaRPr lang="sl-SI" b="0"/>
        </a:p>
      </dgm:t>
    </dgm:pt>
    <dgm:pt modelId="{D08CB6B9-EF5D-4090-98D3-66E219BF49CB}">
      <dgm:prSet/>
      <dgm:spPr/>
      <dgm:t>
        <a:bodyPr/>
        <a:lstStyle/>
        <a:p>
          <a:r>
            <a:rPr lang="sl-SI" b="0" dirty="0" smtClean="0"/>
            <a:t>Elektronika</a:t>
          </a:r>
          <a:endParaRPr lang="sl-SI" b="0" dirty="0"/>
        </a:p>
      </dgm:t>
    </dgm:pt>
    <dgm:pt modelId="{D4F59CBE-64EE-4614-98D2-1B34BB1AE700}" type="parTrans" cxnId="{AE11D7FF-5021-4143-804E-472E5E3C1964}">
      <dgm:prSet/>
      <dgm:spPr/>
      <dgm:t>
        <a:bodyPr/>
        <a:lstStyle/>
        <a:p>
          <a:endParaRPr lang="sl-SI" b="0"/>
        </a:p>
      </dgm:t>
    </dgm:pt>
    <dgm:pt modelId="{46CB3F7E-06FC-40FD-A069-5F10A476A5F9}" type="sibTrans" cxnId="{AE11D7FF-5021-4143-804E-472E5E3C1964}">
      <dgm:prSet/>
      <dgm:spPr/>
      <dgm:t>
        <a:bodyPr/>
        <a:lstStyle/>
        <a:p>
          <a:endParaRPr lang="sl-SI" b="0"/>
        </a:p>
      </dgm:t>
    </dgm:pt>
    <dgm:pt modelId="{EF73E239-5B71-4761-BF65-87EF8F4DEEA6}" type="pres">
      <dgm:prSet presAssocID="{785B661C-758D-412F-A06B-E00BF8E46CB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l-SI"/>
        </a:p>
      </dgm:t>
    </dgm:pt>
    <dgm:pt modelId="{263C3159-E457-4C03-A1DA-6589BF238B9F}" type="pres">
      <dgm:prSet presAssocID="{B6F7E3DF-CB75-4144-B1D0-5123B2F0C697}" presName="composite" presStyleCnt="0"/>
      <dgm:spPr/>
      <dgm:t>
        <a:bodyPr/>
        <a:lstStyle/>
        <a:p>
          <a:endParaRPr lang="sl-SI"/>
        </a:p>
      </dgm:t>
    </dgm:pt>
    <dgm:pt modelId="{D9D2ABA7-9484-4890-BD20-E035D7751581}" type="pres">
      <dgm:prSet presAssocID="{B6F7E3DF-CB75-4144-B1D0-5123B2F0C697}" presName="rect1" presStyleLbl="tr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976E8268-D4E2-44A7-9F52-63B431E9C679}" type="pres">
      <dgm:prSet presAssocID="{B6F7E3DF-CB75-4144-B1D0-5123B2F0C697}" presName="rect2" presStyleLbl="fgImgPlace1" presStyleIdx="0" presStyleCnt="9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260" t="-880" r="-3594" b="880"/>
          </a:stretch>
        </a:blipFill>
      </dgm:spPr>
      <dgm:t>
        <a:bodyPr/>
        <a:lstStyle/>
        <a:p>
          <a:endParaRPr lang="sl-SI"/>
        </a:p>
      </dgm:t>
    </dgm:pt>
    <dgm:pt modelId="{2B14EB32-9E83-4DEE-B144-AF353C1F771C}" type="pres">
      <dgm:prSet presAssocID="{B74A5060-1AB0-4A3A-920A-26063FD5CE72}" presName="sibTrans" presStyleCnt="0"/>
      <dgm:spPr/>
      <dgm:t>
        <a:bodyPr/>
        <a:lstStyle/>
        <a:p>
          <a:endParaRPr lang="sl-SI"/>
        </a:p>
      </dgm:t>
    </dgm:pt>
    <dgm:pt modelId="{F9BF7617-9267-4DF6-B743-FE4C21428A05}" type="pres">
      <dgm:prSet presAssocID="{B6889323-330B-4DB1-B426-EC7012B71BC5}" presName="composite" presStyleCnt="0"/>
      <dgm:spPr/>
      <dgm:t>
        <a:bodyPr/>
        <a:lstStyle/>
        <a:p>
          <a:endParaRPr lang="sl-SI"/>
        </a:p>
      </dgm:t>
    </dgm:pt>
    <dgm:pt modelId="{67F69CA4-5299-406B-BB17-B9E6C7F96FD2}" type="pres">
      <dgm:prSet presAssocID="{B6889323-330B-4DB1-B426-EC7012B71BC5}" presName="rect1" presStyleLbl="trAlignAcc1" presStyleIdx="1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F7E85830-6FED-4BDB-A666-0E8286A79DAD}" type="pres">
      <dgm:prSet presAssocID="{B6889323-330B-4DB1-B426-EC7012B71BC5}" presName="rect2" presStyleLbl="fgImgPlace1" presStyleIdx="1" presStyleCnt="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</dgm:spPr>
      <dgm:t>
        <a:bodyPr/>
        <a:lstStyle/>
        <a:p>
          <a:endParaRPr lang="sl-SI"/>
        </a:p>
      </dgm:t>
    </dgm:pt>
    <dgm:pt modelId="{71C86BA7-607E-4941-9241-6CAC52405C53}" type="pres">
      <dgm:prSet presAssocID="{E1184E1F-95AF-446A-A5AE-814377B90FCE}" presName="sibTrans" presStyleCnt="0"/>
      <dgm:spPr/>
      <dgm:t>
        <a:bodyPr/>
        <a:lstStyle/>
        <a:p>
          <a:endParaRPr lang="sl-SI"/>
        </a:p>
      </dgm:t>
    </dgm:pt>
    <dgm:pt modelId="{0538495B-0088-4630-9ED7-73070D74DB5E}" type="pres">
      <dgm:prSet presAssocID="{5C072D8B-BEB3-4E00-A19B-4BF7B7A5A858}" presName="composite" presStyleCnt="0"/>
      <dgm:spPr/>
      <dgm:t>
        <a:bodyPr/>
        <a:lstStyle/>
        <a:p>
          <a:endParaRPr lang="sl-SI"/>
        </a:p>
      </dgm:t>
    </dgm:pt>
    <dgm:pt modelId="{A2D7520E-BA9C-4642-B84B-12EE01377ED7}" type="pres">
      <dgm:prSet presAssocID="{5C072D8B-BEB3-4E00-A19B-4BF7B7A5A858}" presName="rect1" presStyleLbl="trAlignAcc1" presStyleIdx="2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A1E04E63-751D-4859-BD29-A8FCF64EC588}" type="pres">
      <dgm:prSet presAssocID="{5C072D8B-BEB3-4E00-A19B-4BF7B7A5A858}" presName="rect2" presStyleLbl="fgImgPlace1" presStyleIdx="2" presStyleCnt="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t>
        <a:bodyPr/>
        <a:lstStyle/>
        <a:p>
          <a:endParaRPr lang="sl-SI"/>
        </a:p>
      </dgm:t>
    </dgm:pt>
    <dgm:pt modelId="{99DA487E-8456-4928-8245-10C609E4CE83}" type="pres">
      <dgm:prSet presAssocID="{E9E0FD29-C844-4450-B858-F485498288DA}" presName="sibTrans" presStyleCnt="0"/>
      <dgm:spPr/>
      <dgm:t>
        <a:bodyPr/>
        <a:lstStyle/>
        <a:p>
          <a:endParaRPr lang="sl-SI"/>
        </a:p>
      </dgm:t>
    </dgm:pt>
    <dgm:pt modelId="{FD3B7443-E03D-4656-90D8-9AEA7516FB11}" type="pres">
      <dgm:prSet presAssocID="{D08CB6B9-EF5D-4090-98D3-66E219BF49CB}" presName="composite" presStyleCnt="0"/>
      <dgm:spPr/>
      <dgm:t>
        <a:bodyPr/>
        <a:lstStyle/>
        <a:p>
          <a:endParaRPr lang="sl-SI"/>
        </a:p>
      </dgm:t>
    </dgm:pt>
    <dgm:pt modelId="{48FF41CE-D768-4EAF-97E5-A4D10F2AC165}" type="pres">
      <dgm:prSet presAssocID="{D08CB6B9-EF5D-4090-98D3-66E219BF49CB}" presName="rect1" presStyleLbl="tr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A86377B3-FCA7-4FF2-9024-D49F9FF4EC8F}" type="pres">
      <dgm:prSet presAssocID="{D08CB6B9-EF5D-4090-98D3-66E219BF49CB}" presName="rect2" presStyleLbl="fgImgPlace1" presStyleIdx="3" presStyleCnt="9"/>
      <dgm:spPr>
        <a:blipFill dpi="0" rotWithShape="1">
          <a:blip xmlns:r="http://schemas.openxmlformats.org/officeDocument/2006/relationships"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478" t="-20758" r="-107327" b="-880"/>
          </a:stretch>
        </a:blipFill>
      </dgm:spPr>
      <dgm:t>
        <a:bodyPr/>
        <a:lstStyle/>
        <a:p>
          <a:endParaRPr lang="sl-SI"/>
        </a:p>
      </dgm:t>
    </dgm:pt>
    <dgm:pt modelId="{304939E0-9EB7-45A9-AC3F-993048A81DA2}" type="pres">
      <dgm:prSet presAssocID="{46CB3F7E-06FC-40FD-A069-5F10A476A5F9}" presName="sibTrans" presStyleCnt="0"/>
      <dgm:spPr/>
      <dgm:t>
        <a:bodyPr/>
        <a:lstStyle/>
        <a:p>
          <a:endParaRPr lang="sl-SI"/>
        </a:p>
      </dgm:t>
    </dgm:pt>
    <dgm:pt modelId="{D94DAC3D-920E-457D-9C4C-D3B096152559}" type="pres">
      <dgm:prSet presAssocID="{7356F932-530A-446B-8CC5-031AF7655EEA}" presName="composite" presStyleCnt="0"/>
      <dgm:spPr/>
      <dgm:t>
        <a:bodyPr/>
        <a:lstStyle/>
        <a:p>
          <a:endParaRPr lang="sl-SI"/>
        </a:p>
      </dgm:t>
    </dgm:pt>
    <dgm:pt modelId="{3BA81A6A-39BB-4494-8780-5EB6CA5014B6}" type="pres">
      <dgm:prSet presAssocID="{7356F932-530A-446B-8CC5-031AF7655EEA}" presName="rect1" presStyleLbl="tr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E8FE7DCF-08B9-4202-8DC8-FFD7BB1D315E}" type="pres">
      <dgm:prSet presAssocID="{7356F932-530A-446B-8CC5-031AF7655EEA}" presName="rect2" presStyleLbl="fgImgPlace1" presStyleIdx="4" presStyleCnt="9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t>
        <a:bodyPr/>
        <a:lstStyle/>
        <a:p>
          <a:endParaRPr lang="sl-SI"/>
        </a:p>
      </dgm:t>
    </dgm:pt>
    <dgm:pt modelId="{F035DE00-0BB0-471C-B3CB-5985CCBEC3AC}" type="pres">
      <dgm:prSet presAssocID="{1ECB0962-4C05-4247-8C98-D5E29ECC3505}" presName="sibTrans" presStyleCnt="0"/>
      <dgm:spPr/>
      <dgm:t>
        <a:bodyPr/>
        <a:lstStyle/>
        <a:p>
          <a:endParaRPr lang="sl-SI"/>
        </a:p>
      </dgm:t>
    </dgm:pt>
    <dgm:pt modelId="{E15B1469-B122-47E6-BDF9-8BCA68492E99}" type="pres">
      <dgm:prSet presAssocID="{F3FE514B-DFFA-4CC6-B592-281AD10B2CEC}" presName="composite" presStyleCnt="0"/>
      <dgm:spPr/>
      <dgm:t>
        <a:bodyPr/>
        <a:lstStyle/>
        <a:p>
          <a:endParaRPr lang="sl-SI"/>
        </a:p>
      </dgm:t>
    </dgm:pt>
    <dgm:pt modelId="{CFE46DB9-DC42-4130-92AF-604F8DD8A5F2}" type="pres">
      <dgm:prSet presAssocID="{F3FE514B-DFFA-4CC6-B592-281AD10B2CEC}" presName="rect1" presStyleLbl="tr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53265206-0805-4F7F-A33C-24FB5B0DD34A}" type="pres">
      <dgm:prSet presAssocID="{F3FE514B-DFFA-4CC6-B592-281AD10B2CEC}" presName="rect2" presStyleLbl="fgImgPlace1" presStyleIdx="5" presStyleCnt="9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t>
        <a:bodyPr/>
        <a:lstStyle/>
        <a:p>
          <a:endParaRPr lang="sl-SI"/>
        </a:p>
      </dgm:t>
    </dgm:pt>
    <dgm:pt modelId="{8FABCC79-E49E-40CE-9D41-2687ABD22F85}" type="pres">
      <dgm:prSet presAssocID="{EF11D278-641A-472F-8466-CCFDE185D8A7}" presName="sibTrans" presStyleCnt="0"/>
      <dgm:spPr/>
      <dgm:t>
        <a:bodyPr/>
        <a:lstStyle/>
        <a:p>
          <a:endParaRPr lang="sl-SI"/>
        </a:p>
      </dgm:t>
    </dgm:pt>
    <dgm:pt modelId="{85A7030B-8734-4490-84DB-37689B3C35E3}" type="pres">
      <dgm:prSet presAssocID="{03B324E5-C2F9-4267-98ED-4A27C1B230BF}" presName="composite" presStyleCnt="0"/>
      <dgm:spPr/>
      <dgm:t>
        <a:bodyPr/>
        <a:lstStyle/>
        <a:p>
          <a:endParaRPr lang="sl-SI"/>
        </a:p>
      </dgm:t>
    </dgm:pt>
    <dgm:pt modelId="{72703426-642D-4069-BBF5-0F5461711EFA}" type="pres">
      <dgm:prSet presAssocID="{03B324E5-C2F9-4267-98ED-4A27C1B230BF}" presName="rect1" presStyleLbl="tr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75358E6F-891E-49C9-9E5C-809B74651E7F}" type="pres">
      <dgm:prSet presAssocID="{03B324E5-C2F9-4267-98ED-4A27C1B230BF}" presName="rect2" presStyleLbl="fgImgPlace1" presStyleIdx="6" presStyleCnt="9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  <dgm:t>
        <a:bodyPr/>
        <a:lstStyle/>
        <a:p>
          <a:endParaRPr lang="sl-SI"/>
        </a:p>
      </dgm:t>
    </dgm:pt>
    <dgm:pt modelId="{69E6EE99-1F9F-44ED-9314-55CF0467CE15}" type="pres">
      <dgm:prSet presAssocID="{1B9E81A3-A820-4684-ABF8-F73C8B529C54}" presName="sibTrans" presStyleCnt="0"/>
      <dgm:spPr/>
      <dgm:t>
        <a:bodyPr/>
        <a:lstStyle/>
        <a:p>
          <a:endParaRPr lang="sl-SI"/>
        </a:p>
      </dgm:t>
    </dgm:pt>
    <dgm:pt modelId="{F09A2EAA-98B3-4FBD-A935-FB3280C752DD}" type="pres">
      <dgm:prSet presAssocID="{EC5AF6A2-F9EE-467A-967F-7B5677682AD8}" presName="composite" presStyleCnt="0"/>
      <dgm:spPr/>
      <dgm:t>
        <a:bodyPr/>
        <a:lstStyle/>
        <a:p>
          <a:endParaRPr lang="sl-SI"/>
        </a:p>
      </dgm:t>
    </dgm:pt>
    <dgm:pt modelId="{EC046399-D66B-4DD9-A355-498A4E8E3A61}" type="pres">
      <dgm:prSet presAssocID="{EC5AF6A2-F9EE-467A-967F-7B5677682AD8}" presName="rect1" presStyleLbl="tr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F20EEA0C-986C-45F8-9C29-901A2B59DD23}" type="pres">
      <dgm:prSet presAssocID="{EC5AF6A2-F9EE-467A-967F-7B5677682AD8}" presName="rect2" presStyleLbl="fgImgPlace1" presStyleIdx="7" presStyleCnt="9"/>
      <dgm:spPr>
        <a:blipFill dpi="0" rotWithShape="1"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94" t="-6614" r="-136310" b="-3784"/>
          </a:stretch>
        </a:blipFill>
      </dgm:spPr>
      <dgm:t>
        <a:bodyPr/>
        <a:lstStyle/>
        <a:p>
          <a:endParaRPr lang="sl-SI"/>
        </a:p>
      </dgm:t>
    </dgm:pt>
    <dgm:pt modelId="{9F54178D-2D68-4EEE-8BA6-4D919C792F59}" type="pres">
      <dgm:prSet presAssocID="{C3D724DE-0DD5-4434-84EC-2BB938B65E46}" presName="sibTrans" presStyleCnt="0"/>
      <dgm:spPr/>
      <dgm:t>
        <a:bodyPr/>
        <a:lstStyle/>
        <a:p>
          <a:endParaRPr lang="sl-SI"/>
        </a:p>
      </dgm:t>
    </dgm:pt>
    <dgm:pt modelId="{A8A572CE-7CE6-4123-8AEC-E1F652A0D1E1}" type="pres">
      <dgm:prSet presAssocID="{5E836CCC-1EDA-48DB-8170-10B8679E6359}" presName="composite" presStyleCnt="0"/>
      <dgm:spPr/>
      <dgm:t>
        <a:bodyPr/>
        <a:lstStyle/>
        <a:p>
          <a:endParaRPr lang="sl-SI"/>
        </a:p>
      </dgm:t>
    </dgm:pt>
    <dgm:pt modelId="{67611F5F-814C-423E-B8C9-E0348BA11A3C}" type="pres">
      <dgm:prSet presAssocID="{5E836CCC-1EDA-48DB-8170-10B8679E6359}" presName="rect1" presStyleLbl="tr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sl-SI"/>
        </a:p>
      </dgm:t>
    </dgm:pt>
    <dgm:pt modelId="{FDAB7FD8-C483-4F2C-B4B6-FDCD78A00C79}" type="pres">
      <dgm:prSet presAssocID="{5E836CCC-1EDA-48DB-8170-10B8679E6359}" presName="rect2" presStyleLbl="fgImgPlace1" presStyleIdx="8" presStyleCnt="9"/>
      <dgm:spPr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</dgm:spPr>
      <dgm:t>
        <a:bodyPr/>
        <a:lstStyle/>
        <a:p>
          <a:endParaRPr lang="sl-SI"/>
        </a:p>
      </dgm:t>
    </dgm:pt>
  </dgm:ptLst>
  <dgm:cxnLst>
    <dgm:cxn modelId="{59D16612-4E3F-4D18-BC7F-6DCC27DE0062}" type="presOf" srcId="{5C072D8B-BEB3-4E00-A19B-4BF7B7A5A858}" destId="{A2D7520E-BA9C-4642-B84B-12EE01377ED7}" srcOrd="0" destOrd="0" presId="urn:microsoft.com/office/officeart/2008/layout/PictureStrips"/>
    <dgm:cxn modelId="{6B3FD36D-ED17-4F98-BE6C-F97A6B7EA0AD}" type="presOf" srcId="{5E836CCC-1EDA-48DB-8170-10B8679E6359}" destId="{67611F5F-814C-423E-B8C9-E0348BA11A3C}" srcOrd="0" destOrd="0" presId="urn:microsoft.com/office/officeart/2008/layout/PictureStrips"/>
    <dgm:cxn modelId="{E5D079A9-865D-422B-85EF-21E21B4CC80F}" srcId="{785B661C-758D-412F-A06B-E00BF8E46CB7}" destId="{EC5AF6A2-F9EE-467A-967F-7B5677682AD8}" srcOrd="7" destOrd="0" parTransId="{8A6F0750-EEA0-496A-96A4-732306195C86}" sibTransId="{C3D724DE-0DD5-4434-84EC-2BB938B65E46}"/>
    <dgm:cxn modelId="{1867AE51-AD2A-4964-8670-421E89E86E35}" type="presOf" srcId="{785B661C-758D-412F-A06B-E00BF8E46CB7}" destId="{EF73E239-5B71-4761-BF65-87EF8F4DEEA6}" srcOrd="0" destOrd="0" presId="urn:microsoft.com/office/officeart/2008/layout/PictureStrips"/>
    <dgm:cxn modelId="{D99AAE60-5A14-403B-BE4B-9E45077E13CB}" srcId="{785B661C-758D-412F-A06B-E00BF8E46CB7}" destId="{5C072D8B-BEB3-4E00-A19B-4BF7B7A5A858}" srcOrd="2" destOrd="0" parTransId="{D5DEEF36-0DDF-4AF6-903B-95CFC4B3FE1D}" sibTransId="{E9E0FD29-C844-4450-B858-F485498288DA}"/>
    <dgm:cxn modelId="{13D44572-564B-4891-AA5B-3D975AEA968C}" srcId="{785B661C-758D-412F-A06B-E00BF8E46CB7}" destId="{F3FE514B-DFFA-4CC6-B592-281AD10B2CEC}" srcOrd="5" destOrd="0" parTransId="{BF668626-007C-4852-A909-AE217F50F908}" sibTransId="{EF11D278-641A-472F-8466-CCFDE185D8A7}"/>
    <dgm:cxn modelId="{678001CB-F2D8-4E8B-989A-9DBC64B57A0E}" type="presOf" srcId="{F3FE514B-DFFA-4CC6-B592-281AD10B2CEC}" destId="{CFE46DB9-DC42-4130-92AF-604F8DD8A5F2}" srcOrd="0" destOrd="0" presId="urn:microsoft.com/office/officeart/2008/layout/PictureStrips"/>
    <dgm:cxn modelId="{4A89FCED-2EB2-4044-9C50-A3CCBAE7E6EE}" srcId="{785B661C-758D-412F-A06B-E00BF8E46CB7}" destId="{B6889323-330B-4DB1-B426-EC7012B71BC5}" srcOrd="1" destOrd="0" parTransId="{2B34EE10-4A12-47B0-8F3F-18371E24978F}" sibTransId="{E1184E1F-95AF-446A-A5AE-814377B90FCE}"/>
    <dgm:cxn modelId="{22FE67F6-0D1E-483B-AEC6-B0F213F6D167}" srcId="{785B661C-758D-412F-A06B-E00BF8E46CB7}" destId="{5E836CCC-1EDA-48DB-8170-10B8679E6359}" srcOrd="8" destOrd="0" parTransId="{1A8E3FA1-DB75-4184-9ED7-C1485E30E335}" sibTransId="{235D457F-2066-45AA-ABEF-C373DBFC1024}"/>
    <dgm:cxn modelId="{CDB57BB0-DB37-4540-A0B7-F3C3CC9E86AB}" srcId="{785B661C-758D-412F-A06B-E00BF8E46CB7}" destId="{7356F932-530A-446B-8CC5-031AF7655EEA}" srcOrd="4" destOrd="0" parTransId="{B5F47442-8FDC-45C5-820A-0681BEEBD899}" sibTransId="{1ECB0962-4C05-4247-8C98-D5E29ECC3505}"/>
    <dgm:cxn modelId="{7CBC8E1F-2931-4DFC-BE3E-95CD1E021FF0}" srcId="{785B661C-758D-412F-A06B-E00BF8E46CB7}" destId="{03B324E5-C2F9-4267-98ED-4A27C1B230BF}" srcOrd="6" destOrd="0" parTransId="{274CB97E-F8FD-449B-BE26-044F66DC7650}" sibTransId="{1B9E81A3-A820-4684-ABF8-F73C8B529C54}"/>
    <dgm:cxn modelId="{BDA0FCBE-2B03-45DC-A79E-106B80CA093E}" type="presOf" srcId="{B6889323-330B-4DB1-B426-EC7012B71BC5}" destId="{67F69CA4-5299-406B-BB17-B9E6C7F96FD2}" srcOrd="0" destOrd="0" presId="urn:microsoft.com/office/officeart/2008/layout/PictureStrips"/>
    <dgm:cxn modelId="{166DCD0E-36E5-47D1-91C6-A50A443FDAC6}" type="presOf" srcId="{EC5AF6A2-F9EE-467A-967F-7B5677682AD8}" destId="{EC046399-D66B-4DD9-A355-498A4E8E3A61}" srcOrd="0" destOrd="0" presId="urn:microsoft.com/office/officeart/2008/layout/PictureStrips"/>
    <dgm:cxn modelId="{678F4BC1-7147-4A5E-86C1-B5B47F89D9A8}" type="presOf" srcId="{D08CB6B9-EF5D-4090-98D3-66E219BF49CB}" destId="{48FF41CE-D768-4EAF-97E5-A4D10F2AC165}" srcOrd="0" destOrd="0" presId="urn:microsoft.com/office/officeart/2008/layout/PictureStrips"/>
    <dgm:cxn modelId="{1451099A-650A-4A69-93B2-9A8B2F9B8938}" srcId="{785B661C-758D-412F-A06B-E00BF8E46CB7}" destId="{B6F7E3DF-CB75-4144-B1D0-5123B2F0C697}" srcOrd="0" destOrd="0" parTransId="{3FA97836-34E7-41CF-993C-CB16BA7B7772}" sibTransId="{B74A5060-1AB0-4A3A-920A-26063FD5CE72}"/>
    <dgm:cxn modelId="{EDE13316-EDCF-4C80-ADFF-172EB6E64815}" type="presOf" srcId="{03B324E5-C2F9-4267-98ED-4A27C1B230BF}" destId="{72703426-642D-4069-BBF5-0F5461711EFA}" srcOrd="0" destOrd="0" presId="urn:microsoft.com/office/officeart/2008/layout/PictureStrips"/>
    <dgm:cxn modelId="{AE11D7FF-5021-4143-804E-472E5E3C1964}" srcId="{785B661C-758D-412F-A06B-E00BF8E46CB7}" destId="{D08CB6B9-EF5D-4090-98D3-66E219BF49CB}" srcOrd="3" destOrd="0" parTransId="{D4F59CBE-64EE-4614-98D2-1B34BB1AE700}" sibTransId="{46CB3F7E-06FC-40FD-A069-5F10A476A5F9}"/>
    <dgm:cxn modelId="{1E697B8D-9CE5-4EDD-AAE8-BCDB57C4D7D6}" type="presOf" srcId="{B6F7E3DF-CB75-4144-B1D0-5123B2F0C697}" destId="{D9D2ABA7-9484-4890-BD20-E035D7751581}" srcOrd="0" destOrd="0" presId="urn:microsoft.com/office/officeart/2008/layout/PictureStrips"/>
    <dgm:cxn modelId="{67294564-E23F-485B-AF9D-45EA364849E8}" type="presOf" srcId="{7356F932-530A-446B-8CC5-031AF7655EEA}" destId="{3BA81A6A-39BB-4494-8780-5EB6CA5014B6}" srcOrd="0" destOrd="0" presId="urn:microsoft.com/office/officeart/2008/layout/PictureStrips"/>
    <dgm:cxn modelId="{262BDFAC-4228-426E-BD2F-82924CD3A5FB}" type="presParOf" srcId="{EF73E239-5B71-4761-BF65-87EF8F4DEEA6}" destId="{263C3159-E457-4C03-A1DA-6589BF238B9F}" srcOrd="0" destOrd="0" presId="urn:microsoft.com/office/officeart/2008/layout/PictureStrips"/>
    <dgm:cxn modelId="{08660AF0-1489-45A7-9901-0FF2D9300423}" type="presParOf" srcId="{263C3159-E457-4C03-A1DA-6589BF238B9F}" destId="{D9D2ABA7-9484-4890-BD20-E035D7751581}" srcOrd="0" destOrd="0" presId="urn:microsoft.com/office/officeart/2008/layout/PictureStrips"/>
    <dgm:cxn modelId="{7E721B7D-83E3-41D2-8131-00F507404E15}" type="presParOf" srcId="{263C3159-E457-4C03-A1DA-6589BF238B9F}" destId="{976E8268-D4E2-44A7-9F52-63B431E9C679}" srcOrd="1" destOrd="0" presId="urn:microsoft.com/office/officeart/2008/layout/PictureStrips"/>
    <dgm:cxn modelId="{DB40C095-7989-4458-A619-E89679890184}" type="presParOf" srcId="{EF73E239-5B71-4761-BF65-87EF8F4DEEA6}" destId="{2B14EB32-9E83-4DEE-B144-AF353C1F771C}" srcOrd="1" destOrd="0" presId="urn:microsoft.com/office/officeart/2008/layout/PictureStrips"/>
    <dgm:cxn modelId="{A0EAFF19-4C67-48CA-BA18-C3A55D963D67}" type="presParOf" srcId="{EF73E239-5B71-4761-BF65-87EF8F4DEEA6}" destId="{F9BF7617-9267-4DF6-B743-FE4C21428A05}" srcOrd="2" destOrd="0" presId="urn:microsoft.com/office/officeart/2008/layout/PictureStrips"/>
    <dgm:cxn modelId="{C1F1E3BB-32B5-4ADD-B9E4-9A8451CA17B1}" type="presParOf" srcId="{F9BF7617-9267-4DF6-B743-FE4C21428A05}" destId="{67F69CA4-5299-406B-BB17-B9E6C7F96FD2}" srcOrd="0" destOrd="0" presId="urn:microsoft.com/office/officeart/2008/layout/PictureStrips"/>
    <dgm:cxn modelId="{283DBF0F-5B32-491D-B164-DAE1A1FA4BE4}" type="presParOf" srcId="{F9BF7617-9267-4DF6-B743-FE4C21428A05}" destId="{F7E85830-6FED-4BDB-A666-0E8286A79DAD}" srcOrd="1" destOrd="0" presId="urn:microsoft.com/office/officeart/2008/layout/PictureStrips"/>
    <dgm:cxn modelId="{35B714D2-747D-4E5F-9A2E-B3DA68B3493E}" type="presParOf" srcId="{EF73E239-5B71-4761-BF65-87EF8F4DEEA6}" destId="{71C86BA7-607E-4941-9241-6CAC52405C53}" srcOrd="3" destOrd="0" presId="urn:microsoft.com/office/officeart/2008/layout/PictureStrips"/>
    <dgm:cxn modelId="{123E6FE0-30C8-4BCF-B621-1506A70E18A8}" type="presParOf" srcId="{EF73E239-5B71-4761-BF65-87EF8F4DEEA6}" destId="{0538495B-0088-4630-9ED7-73070D74DB5E}" srcOrd="4" destOrd="0" presId="urn:microsoft.com/office/officeart/2008/layout/PictureStrips"/>
    <dgm:cxn modelId="{78588BDD-8606-4174-8A19-7433118C60BF}" type="presParOf" srcId="{0538495B-0088-4630-9ED7-73070D74DB5E}" destId="{A2D7520E-BA9C-4642-B84B-12EE01377ED7}" srcOrd="0" destOrd="0" presId="urn:microsoft.com/office/officeart/2008/layout/PictureStrips"/>
    <dgm:cxn modelId="{E54E02EC-84C1-466C-8C8A-9C7A1E680E74}" type="presParOf" srcId="{0538495B-0088-4630-9ED7-73070D74DB5E}" destId="{A1E04E63-751D-4859-BD29-A8FCF64EC588}" srcOrd="1" destOrd="0" presId="urn:microsoft.com/office/officeart/2008/layout/PictureStrips"/>
    <dgm:cxn modelId="{ED638D2C-7A12-414E-9546-56DC3CB8D3F2}" type="presParOf" srcId="{EF73E239-5B71-4761-BF65-87EF8F4DEEA6}" destId="{99DA487E-8456-4928-8245-10C609E4CE83}" srcOrd="5" destOrd="0" presId="urn:microsoft.com/office/officeart/2008/layout/PictureStrips"/>
    <dgm:cxn modelId="{BA41430A-685E-4F1B-AFAE-A9DA27130404}" type="presParOf" srcId="{EF73E239-5B71-4761-BF65-87EF8F4DEEA6}" destId="{FD3B7443-E03D-4656-90D8-9AEA7516FB11}" srcOrd="6" destOrd="0" presId="urn:microsoft.com/office/officeart/2008/layout/PictureStrips"/>
    <dgm:cxn modelId="{850A2025-EECB-433A-9822-9AC5ACDDE401}" type="presParOf" srcId="{FD3B7443-E03D-4656-90D8-9AEA7516FB11}" destId="{48FF41CE-D768-4EAF-97E5-A4D10F2AC165}" srcOrd="0" destOrd="0" presId="urn:microsoft.com/office/officeart/2008/layout/PictureStrips"/>
    <dgm:cxn modelId="{D908331B-BD95-4107-951B-DAEA2A4541F0}" type="presParOf" srcId="{FD3B7443-E03D-4656-90D8-9AEA7516FB11}" destId="{A86377B3-FCA7-4FF2-9024-D49F9FF4EC8F}" srcOrd="1" destOrd="0" presId="urn:microsoft.com/office/officeart/2008/layout/PictureStrips"/>
    <dgm:cxn modelId="{79DF3E95-DB6C-486F-B909-EA6AA24D1308}" type="presParOf" srcId="{EF73E239-5B71-4761-BF65-87EF8F4DEEA6}" destId="{304939E0-9EB7-45A9-AC3F-993048A81DA2}" srcOrd="7" destOrd="0" presId="urn:microsoft.com/office/officeart/2008/layout/PictureStrips"/>
    <dgm:cxn modelId="{4FD7E4D8-0142-4154-B621-2A622E436993}" type="presParOf" srcId="{EF73E239-5B71-4761-BF65-87EF8F4DEEA6}" destId="{D94DAC3D-920E-457D-9C4C-D3B096152559}" srcOrd="8" destOrd="0" presId="urn:microsoft.com/office/officeart/2008/layout/PictureStrips"/>
    <dgm:cxn modelId="{CBE25258-EBAE-4B4E-8883-66FCE8F785DA}" type="presParOf" srcId="{D94DAC3D-920E-457D-9C4C-D3B096152559}" destId="{3BA81A6A-39BB-4494-8780-5EB6CA5014B6}" srcOrd="0" destOrd="0" presId="urn:microsoft.com/office/officeart/2008/layout/PictureStrips"/>
    <dgm:cxn modelId="{8468D061-27A1-4846-A9DB-9280FB913AC1}" type="presParOf" srcId="{D94DAC3D-920E-457D-9C4C-D3B096152559}" destId="{E8FE7DCF-08B9-4202-8DC8-FFD7BB1D315E}" srcOrd="1" destOrd="0" presId="urn:microsoft.com/office/officeart/2008/layout/PictureStrips"/>
    <dgm:cxn modelId="{0639C8F9-93CB-422B-9F27-E90AB71656DB}" type="presParOf" srcId="{EF73E239-5B71-4761-BF65-87EF8F4DEEA6}" destId="{F035DE00-0BB0-471C-B3CB-5985CCBEC3AC}" srcOrd="9" destOrd="0" presId="urn:microsoft.com/office/officeart/2008/layout/PictureStrips"/>
    <dgm:cxn modelId="{674E1233-58CD-4DFC-B7CA-39452FA27C01}" type="presParOf" srcId="{EF73E239-5B71-4761-BF65-87EF8F4DEEA6}" destId="{E15B1469-B122-47E6-BDF9-8BCA68492E99}" srcOrd="10" destOrd="0" presId="urn:microsoft.com/office/officeart/2008/layout/PictureStrips"/>
    <dgm:cxn modelId="{FB9AFB93-91A1-4F36-92C4-AF729A048FFA}" type="presParOf" srcId="{E15B1469-B122-47E6-BDF9-8BCA68492E99}" destId="{CFE46DB9-DC42-4130-92AF-604F8DD8A5F2}" srcOrd="0" destOrd="0" presId="urn:microsoft.com/office/officeart/2008/layout/PictureStrips"/>
    <dgm:cxn modelId="{DD14FABA-C024-444C-ACF6-0A406C6B5A1B}" type="presParOf" srcId="{E15B1469-B122-47E6-BDF9-8BCA68492E99}" destId="{53265206-0805-4F7F-A33C-24FB5B0DD34A}" srcOrd="1" destOrd="0" presId="urn:microsoft.com/office/officeart/2008/layout/PictureStrips"/>
    <dgm:cxn modelId="{FD1514E4-5FEC-48F2-AC04-48C760AADEF6}" type="presParOf" srcId="{EF73E239-5B71-4761-BF65-87EF8F4DEEA6}" destId="{8FABCC79-E49E-40CE-9D41-2687ABD22F85}" srcOrd="11" destOrd="0" presId="urn:microsoft.com/office/officeart/2008/layout/PictureStrips"/>
    <dgm:cxn modelId="{DD536B4B-0BF4-466A-AF0E-600A8DCD6C5A}" type="presParOf" srcId="{EF73E239-5B71-4761-BF65-87EF8F4DEEA6}" destId="{85A7030B-8734-4490-84DB-37689B3C35E3}" srcOrd="12" destOrd="0" presId="urn:microsoft.com/office/officeart/2008/layout/PictureStrips"/>
    <dgm:cxn modelId="{59D59DA7-1AF9-4FD6-A1F3-3ACE8539D663}" type="presParOf" srcId="{85A7030B-8734-4490-84DB-37689B3C35E3}" destId="{72703426-642D-4069-BBF5-0F5461711EFA}" srcOrd="0" destOrd="0" presId="urn:microsoft.com/office/officeart/2008/layout/PictureStrips"/>
    <dgm:cxn modelId="{047D7BDA-ADB7-4369-9782-E8DD26629CF2}" type="presParOf" srcId="{85A7030B-8734-4490-84DB-37689B3C35E3}" destId="{75358E6F-891E-49C9-9E5C-809B74651E7F}" srcOrd="1" destOrd="0" presId="urn:microsoft.com/office/officeart/2008/layout/PictureStrips"/>
    <dgm:cxn modelId="{BFEF01CF-B073-442B-AF68-0EA8CB123312}" type="presParOf" srcId="{EF73E239-5B71-4761-BF65-87EF8F4DEEA6}" destId="{69E6EE99-1F9F-44ED-9314-55CF0467CE15}" srcOrd="13" destOrd="0" presId="urn:microsoft.com/office/officeart/2008/layout/PictureStrips"/>
    <dgm:cxn modelId="{446DB208-A586-4880-918C-2493ACA08822}" type="presParOf" srcId="{EF73E239-5B71-4761-BF65-87EF8F4DEEA6}" destId="{F09A2EAA-98B3-4FBD-A935-FB3280C752DD}" srcOrd="14" destOrd="0" presId="urn:microsoft.com/office/officeart/2008/layout/PictureStrips"/>
    <dgm:cxn modelId="{AB6B6F69-F09F-4D16-8BEB-19B23CF5C799}" type="presParOf" srcId="{F09A2EAA-98B3-4FBD-A935-FB3280C752DD}" destId="{EC046399-D66B-4DD9-A355-498A4E8E3A61}" srcOrd="0" destOrd="0" presId="urn:microsoft.com/office/officeart/2008/layout/PictureStrips"/>
    <dgm:cxn modelId="{69C200A8-D363-4E21-B719-C14E34E3E706}" type="presParOf" srcId="{F09A2EAA-98B3-4FBD-A935-FB3280C752DD}" destId="{F20EEA0C-986C-45F8-9C29-901A2B59DD23}" srcOrd="1" destOrd="0" presId="urn:microsoft.com/office/officeart/2008/layout/PictureStrips"/>
    <dgm:cxn modelId="{5FC1044B-AA5C-4BA7-AE35-41C1CF521D09}" type="presParOf" srcId="{EF73E239-5B71-4761-BF65-87EF8F4DEEA6}" destId="{9F54178D-2D68-4EEE-8BA6-4D919C792F59}" srcOrd="15" destOrd="0" presId="urn:microsoft.com/office/officeart/2008/layout/PictureStrips"/>
    <dgm:cxn modelId="{6CDBC326-2CE3-4B88-9F93-B610CDEEB719}" type="presParOf" srcId="{EF73E239-5B71-4761-BF65-87EF8F4DEEA6}" destId="{A8A572CE-7CE6-4123-8AEC-E1F652A0D1E1}" srcOrd="16" destOrd="0" presId="urn:microsoft.com/office/officeart/2008/layout/PictureStrips"/>
    <dgm:cxn modelId="{C9CD7548-A359-421F-8CE4-E93BF4750EC0}" type="presParOf" srcId="{A8A572CE-7CE6-4123-8AEC-E1F652A0D1E1}" destId="{67611F5F-814C-423E-B8C9-E0348BA11A3C}" srcOrd="0" destOrd="0" presId="urn:microsoft.com/office/officeart/2008/layout/PictureStrips"/>
    <dgm:cxn modelId="{76B378D2-FC98-48F0-B1E7-646D2A989655}" type="presParOf" srcId="{A8A572CE-7CE6-4123-8AEC-E1F652A0D1E1}" destId="{FDAB7FD8-C483-4F2C-B4B6-FDCD78A00C79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96EAAE-5A49-438B-B802-68915663DD6F}">
      <dsp:nvSpPr>
        <dsp:cNvPr id="0" name=""/>
        <dsp:cNvSpPr/>
      </dsp:nvSpPr>
      <dsp:spPr>
        <a:xfrm>
          <a:off x="0" y="0"/>
          <a:ext cx="8833852" cy="199081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A9717A-11D0-4A01-BEC0-0CFD8AB3128F}">
      <dsp:nvSpPr>
        <dsp:cNvPr id="0" name=""/>
        <dsp:cNvSpPr/>
      </dsp:nvSpPr>
      <dsp:spPr>
        <a:xfrm>
          <a:off x="265015" y="265442"/>
          <a:ext cx="2594944" cy="145993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816" b="-13454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5559E5-419B-4D25-9692-1784C0E53672}">
      <dsp:nvSpPr>
        <dsp:cNvPr id="0" name=""/>
        <dsp:cNvSpPr/>
      </dsp:nvSpPr>
      <dsp:spPr>
        <a:xfrm rot="10800000">
          <a:off x="265015" y="1990818"/>
          <a:ext cx="2594944" cy="243322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UN </a:t>
          </a:r>
          <a:br>
            <a:rPr lang="sl-SI" sz="2100" kern="1200" dirty="0" smtClean="0"/>
          </a:br>
          <a:r>
            <a:rPr lang="sl-SI" sz="2100" kern="1200" dirty="0" smtClean="0"/>
            <a:t>ELEKTROTEHNIKA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150 vpisnih mest</a:t>
          </a:r>
          <a:endParaRPr lang="sl-SI" sz="2100" kern="1200" dirty="0"/>
        </a:p>
      </dsp:txBody>
      <dsp:txXfrm rot="10800000">
        <a:off x="339845" y="1990818"/>
        <a:ext cx="2445284" cy="2358392"/>
      </dsp:txXfrm>
    </dsp:sp>
    <dsp:sp modelId="{8E171FB5-56BF-4E32-9570-65A0F86C51B2}">
      <dsp:nvSpPr>
        <dsp:cNvPr id="0" name=""/>
        <dsp:cNvSpPr/>
      </dsp:nvSpPr>
      <dsp:spPr>
        <a:xfrm flipH="1">
          <a:off x="3119453" y="265442"/>
          <a:ext cx="2594944" cy="1459933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375" t="-27803" r="-375" b="1205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C6D664-7C51-4572-BEF5-6A4A69666BA0}">
      <dsp:nvSpPr>
        <dsp:cNvPr id="0" name=""/>
        <dsp:cNvSpPr/>
      </dsp:nvSpPr>
      <dsp:spPr>
        <a:xfrm rot="10800000">
          <a:off x="3119453" y="1990818"/>
          <a:ext cx="2594944" cy="243322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VS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APLIKATIVNA ELEKTROTEHNIKA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180 vpisnih mest</a:t>
          </a:r>
          <a:endParaRPr lang="sl-SI" sz="2100" kern="1200" dirty="0"/>
        </a:p>
      </dsp:txBody>
      <dsp:txXfrm rot="10800000">
        <a:off x="3194283" y="1990818"/>
        <a:ext cx="2445284" cy="2358392"/>
      </dsp:txXfrm>
    </dsp:sp>
    <dsp:sp modelId="{F446EBAE-1CDE-4DF5-8D29-DD3FA9186777}">
      <dsp:nvSpPr>
        <dsp:cNvPr id="0" name=""/>
        <dsp:cNvSpPr/>
      </dsp:nvSpPr>
      <dsp:spPr>
        <a:xfrm>
          <a:off x="5973892" y="265442"/>
          <a:ext cx="2594944" cy="145993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C1D408-2811-457A-8074-98651E535B8F}">
      <dsp:nvSpPr>
        <dsp:cNvPr id="0" name=""/>
        <dsp:cNvSpPr/>
      </dsp:nvSpPr>
      <dsp:spPr>
        <a:xfrm rot="10800000">
          <a:off x="5973892" y="1990818"/>
          <a:ext cx="2594944" cy="243322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l-SI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UN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MULTIMEDIJA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100" kern="1200" dirty="0" smtClean="0"/>
            <a:t>30 vpisnih mest</a:t>
          </a:r>
          <a:endParaRPr lang="sl-SI" sz="2100" kern="1200" dirty="0"/>
        </a:p>
      </dsp:txBody>
      <dsp:txXfrm rot="10800000">
        <a:off x="6048722" y="1990818"/>
        <a:ext cx="2445284" cy="23583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0D15A5-2EB0-4968-8DC8-4048D064EB68}">
      <dsp:nvSpPr>
        <dsp:cNvPr id="0" name=""/>
        <dsp:cNvSpPr/>
      </dsp:nvSpPr>
      <dsp:spPr>
        <a:xfrm>
          <a:off x="1340" y="1099795"/>
          <a:ext cx="2677231" cy="1070892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400" kern="1200" dirty="0" smtClean="0"/>
            <a:t>Splošna matura</a:t>
          </a:r>
          <a:endParaRPr lang="sl-SI" sz="2400" kern="1200" dirty="0"/>
        </a:p>
      </dsp:txBody>
      <dsp:txXfrm>
        <a:off x="536786" y="1099795"/>
        <a:ext cx="1606339" cy="1070892"/>
      </dsp:txXfrm>
    </dsp:sp>
    <dsp:sp modelId="{45AE8FC6-2FD3-464B-963E-9B7F21AA6C80}">
      <dsp:nvSpPr>
        <dsp:cNvPr id="0" name=""/>
        <dsp:cNvSpPr/>
      </dsp:nvSpPr>
      <dsp:spPr>
        <a:xfrm>
          <a:off x="2330532" y="1190821"/>
          <a:ext cx="2222102" cy="88884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500" kern="1200" dirty="0" smtClean="0"/>
            <a:t>Univerzitetni program</a:t>
          </a:r>
          <a:endParaRPr lang="sl-SI" sz="1500" kern="1200" dirty="0"/>
        </a:p>
      </dsp:txBody>
      <dsp:txXfrm>
        <a:off x="2774953" y="1190821"/>
        <a:ext cx="1333261" cy="888841"/>
      </dsp:txXfrm>
    </dsp:sp>
    <dsp:sp modelId="{39787649-D507-4018-B8FB-2EED2D9D0058}">
      <dsp:nvSpPr>
        <dsp:cNvPr id="0" name=""/>
        <dsp:cNvSpPr/>
      </dsp:nvSpPr>
      <dsp:spPr>
        <a:xfrm>
          <a:off x="4241540" y="1190821"/>
          <a:ext cx="2222102" cy="88884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500" kern="1200" dirty="0" smtClean="0"/>
            <a:t>Magistrski program</a:t>
          </a:r>
          <a:endParaRPr lang="sl-SI" sz="1500" kern="1200" dirty="0"/>
        </a:p>
      </dsp:txBody>
      <dsp:txXfrm>
        <a:off x="4685961" y="1190821"/>
        <a:ext cx="1333261" cy="888841"/>
      </dsp:txXfrm>
    </dsp:sp>
    <dsp:sp modelId="{E398DEC3-F586-4975-A7A7-69DF9B982339}">
      <dsp:nvSpPr>
        <dsp:cNvPr id="0" name=""/>
        <dsp:cNvSpPr/>
      </dsp:nvSpPr>
      <dsp:spPr>
        <a:xfrm>
          <a:off x="6152548" y="1190821"/>
          <a:ext cx="2222102" cy="88884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500" kern="1200" dirty="0" smtClean="0"/>
            <a:t>Doktorski program</a:t>
          </a:r>
          <a:endParaRPr lang="sl-SI" sz="1500" kern="1200" dirty="0"/>
        </a:p>
      </dsp:txBody>
      <dsp:txXfrm>
        <a:off x="6596969" y="1190821"/>
        <a:ext cx="1333261" cy="888841"/>
      </dsp:txXfrm>
    </dsp:sp>
    <dsp:sp modelId="{9C88331C-A15E-4503-89F5-8D2EBF61402F}">
      <dsp:nvSpPr>
        <dsp:cNvPr id="0" name=""/>
        <dsp:cNvSpPr/>
      </dsp:nvSpPr>
      <dsp:spPr>
        <a:xfrm>
          <a:off x="8063556" y="1190821"/>
          <a:ext cx="2222102" cy="888841"/>
        </a:xfrm>
        <a:prstGeom prst="chevron">
          <a:avLst/>
        </a:prstGeom>
        <a:solidFill>
          <a:schemeClr val="accent2">
            <a:lumMod val="60000"/>
            <a:lumOff val="40000"/>
            <a:alpha val="9000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500" b="1" kern="1200" dirty="0" smtClean="0"/>
            <a:t>Vrhunsko teoretično in praktično znanje</a:t>
          </a:r>
          <a:endParaRPr lang="sl-SI" sz="1500" b="1" kern="1200" dirty="0"/>
        </a:p>
      </dsp:txBody>
      <dsp:txXfrm>
        <a:off x="8507977" y="1190821"/>
        <a:ext cx="1333261" cy="888841"/>
      </dsp:txXfrm>
    </dsp:sp>
    <dsp:sp modelId="{201C22CD-F347-454E-9D93-3ACBE4CE46AE}">
      <dsp:nvSpPr>
        <dsp:cNvPr id="0" name=""/>
        <dsp:cNvSpPr/>
      </dsp:nvSpPr>
      <dsp:spPr>
        <a:xfrm>
          <a:off x="1340" y="2320613"/>
          <a:ext cx="2677231" cy="1070892"/>
        </a:xfrm>
        <a:prstGeom prst="chevron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400" kern="1200" dirty="0" smtClean="0"/>
            <a:t>Poklicna ali splošna matura</a:t>
          </a:r>
          <a:endParaRPr lang="sl-SI" sz="2400" kern="1200" dirty="0"/>
        </a:p>
      </dsp:txBody>
      <dsp:txXfrm>
        <a:off x="536786" y="2320613"/>
        <a:ext cx="1606339" cy="1070892"/>
      </dsp:txXfrm>
    </dsp:sp>
    <dsp:sp modelId="{0092E9C7-C6D8-41E9-8D04-6F3D63E1BEFF}">
      <dsp:nvSpPr>
        <dsp:cNvPr id="0" name=""/>
        <dsp:cNvSpPr/>
      </dsp:nvSpPr>
      <dsp:spPr>
        <a:xfrm>
          <a:off x="2330532" y="2411639"/>
          <a:ext cx="2222102" cy="888841"/>
        </a:xfrm>
        <a:prstGeom prst="chevron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500" kern="1200" dirty="0" smtClean="0"/>
            <a:t>Visokošolski strokovni program</a:t>
          </a:r>
          <a:endParaRPr lang="sl-SI" sz="1500" kern="1200" dirty="0"/>
        </a:p>
      </dsp:txBody>
      <dsp:txXfrm>
        <a:off x="2774953" y="2411639"/>
        <a:ext cx="1333261" cy="888841"/>
      </dsp:txXfrm>
    </dsp:sp>
    <dsp:sp modelId="{0E82725B-BE96-40B7-A6B9-4346B7B06B7B}">
      <dsp:nvSpPr>
        <dsp:cNvPr id="0" name=""/>
        <dsp:cNvSpPr/>
      </dsp:nvSpPr>
      <dsp:spPr>
        <a:xfrm>
          <a:off x="4241540" y="2411639"/>
          <a:ext cx="2222102" cy="888841"/>
        </a:xfrm>
        <a:prstGeom prst="chevron">
          <a:avLst/>
        </a:prstGeom>
        <a:solidFill>
          <a:schemeClr val="accent2">
            <a:lumMod val="40000"/>
            <a:lumOff val="60000"/>
            <a:alpha val="9000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1500" b="1" kern="1200" dirty="0" smtClean="0"/>
            <a:t>Večji poudarek na praktičnem znanju</a:t>
          </a:r>
          <a:endParaRPr lang="sl-SI" sz="1500" b="1" kern="1200" dirty="0"/>
        </a:p>
      </dsp:txBody>
      <dsp:txXfrm>
        <a:off x="4685961" y="2411639"/>
        <a:ext cx="1333261" cy="8888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D2ABA7-9484-4890-BD20-E035D7751581}">
      <dsp:nvSpPr>
        <dsp:cNvPr id="0" name=""/>
        <dsp:cNvSpPr/>
      </dsp:nvSpPr>
      <dsp:spPr>
        <a:xfrm>
          <a:off x="139800" y="970832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dirty="0" smtClean="0"/>
            <a:t>Avtomatika in informatika</a:t>
          </a:r>
          <a:endParaRPr lang="sl-SI" sz="2000" b="0" kern="1200" dirty="0"/>
        </a:p>
      </dsp:txBody>
      <dsp:txXfrm>
        <a:off x="139800" y="970832"/>
        <a:ext cx="3298341" cy="1030731"/>
      </dsp:txXfrm>
    </dsp:sp>
    <dsp:sp modelId="{976E8268-D4E2-44A7-9F52-63B431E9C679}">
      <dsp:nvSpPr>
        <dsp:cNvPr id="0" name=""/>
        <dsp:cNvSpPr/>
      </dsp:nvSpPr>
      <dsp:spPr>
        <a:xfrm>
          <a:off x="2369" y="821948"/>
          <a:ext cx="721512" cy="1082268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260" t="-880" r="-3594" b="88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7F69CA4-5299-406B-BB17-B9E6C7F96FD2}">
      <dsp:nvSpPr>
        <dsp:cNvPr id="0" name=""/>
        <dsp:cNvSpPr/>
      </dsp:nvSpPr>
      <dsp:spPr>
        <a:xfrm>
          <a:off x="3750198" y="970832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smtClean="0"/>
            <a:t>Multimedija</a:t>
          </a:r>
          <a:endParaRPr lang="sl-SI" sz="2000" b="0" kern="1200" dirty="0"/>
        </a:p>
      </dsp:txBody>
      <dsp:txXfrm>
        <a:off x="3750198" y="970832"/>
        <a:ext cx="3298341" cy="1030731"/>
      </dsp:txXfrm>
    </dsp:sp>
    <dsp:sp modelId="{F7E85830-6FED-4BDB-A666-0E8286A79DAD}">
      <dsp:nvSpPr>
        <dsp:cNvPr id="0" name=""/>
        <dsp:cNvSpPr/>
      </dsp:nvSpPr>
      <dsp:spPr>
        <a:xfrm>
          <a:off x="3612767" y="821948"/>
          <a:ext cx="721512" cy="1082268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D7520E-BA9C-4642-B84B-12EE01377ED7}">
      <dsp:nvSpPr>
        <dsp:cNvPr id="0" name=""/>
        <dsp:cNvSpPr/>
      </dsp:nvSpPr>
      <dsp:spPr>
        <a:xfrm>
          <a:off x="7360595" y="970832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smtClean="0"/>
            <a:t>Biomedicinska tehnika</a:t>
          </a:r>
          <a:endParaRPr lang="sl-SI" sz="2000" b="0" kern="1200" dirty="0"/>
        </a:p>
      </dsp:txBody>
      <dsp:txXfrm>
        <a:off x="7360595" y="970832"/>
        <a:ext cx="3298341" cy="1030731"/>
      </dsp:txXfrm>
    </dsp:sp>
    <dsp:sp modelId="{A1E04E63-751D-4859-BD29-A8FCF64EC588}">
      <dsp:nvSpPr>
        <dsp:cNvPr id="0" name=""/>
        <dsp:cNvSpPr/>
      </dsp:nvSpPr>
      <dsp:spPr>
        <a:xfrm>
          <a:off x="7223164" y="821948"/>
          <a:ext cx="721512" cy="108226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8FF41CE-D768-4EAF-97E5-A4D10F2AC165}">
      <dsp:nvSpPr>
        <dsp:cNvPr id="0" name=""/>
        <dsp:cNvSpPr/>
      </dsp:nvSpPr>
      <dsp:spPr>
        <a:xfrm>
          <a:off x="139800" y="2268409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dirty="0" smtClean="0"/>
            <a:t>Elektronika</a:t>
          </a:r>
          <a:endParaRPr lang="sl-SI" sz="2000" b="0" kern="1200" dirty="0"/>
        </a:p>
      </dsp:txBody>
      <dsp:txXfrm>
        <a:off x="139800" y="2268409"/>
        <a:ext cx="3298341" cy="1030731"/>
      </dsp:txXfrm>
    </dsp:sp>
    <dsp:sp modelId="{A86377B3-FCA7-4FF2-9024-D49F9FF4EC8F}">
      <dsp:nvSpPr>
        <dsp:cNvPr id="0" name=""/>
        <dsp:cNvSpPr/>
      </dsp:nvSpPr>
      <dsp:spPr>
        <a:xfrm>
          <a:off x="2369" y="2119525"/>
          <a:ext cx="721512" cy="1082268"/>
        </a:xfrm>
        <a:prstGeom prst="rect">
          <a:avLst/>
        </a:prstGeom>
        <a:blipFill dpi="0" rotWithShape="1">
          <a:blip xmlns:r="http://schemas.openxmlformats.org/officeDocument/2006/relationships"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478" t="-20758" r="-107327" b="-88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BA81A6A-39BB-4494-8780-5EB6CA5014B6}">
      <dsp:nvSpPr>
        <dsp:cNvPr id="0" name=""/>
        <dsp:cNvSpPr/>
      </dsp:nvSpPr>
      <dsp:spPr>
        <a:xfrm>
          <a:off x="3750198" y="2268409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dirty="0" smtClean="0"/>
            <a:t>Tehniška kakovost</a:t>
          </a:r>
          <a:endParaRPr lang="sl-SI" sz="2000" b="0" kern="1200" dirty="0"/>
        </a:p>
      </dsp:txBody>
      <dsp:txXfrm>
        <a:off x="3750198" y="2268409"/>
        <a:ext cx="3298341" cy="1030731"/>
      </dsp:txXfrm>
    </dsp:sp>
    <dsp:sp modelId="{E8FE7DCF-08B9-4202-8DC8-FFD7BB1D315E}">
      <dsp:nvSpPr>
        <dsp:cNvPr id="0" name=""/>
        <dsp:cNvSpPr/>
      </dsp:nvSpPr>
      <dsp:spPr>
        <a:xfrm>
          <a:off x="3612767" y="2119525"/>
          <a:ext cx="721512" cy="1082268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FE46DB9-DC42-4130-92AF-604F8DD8A5F2}">
      <dsp:nvSpPr>
        <dsp:cNvPr id="0" name=""/>
        <dsp:cNvSpPr/>
      </dsp:nvSpPr>
      <dsp:spPr>
        <a:xfrm>
          <a:off x="7360595" y="2268409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smtClean="0"/>
            <a:t>Robotika</a:t>
          </a:r>
          <a:endParaRPr lang="sl-SI" sz="2000" b="0" kern="1200" dirty="0"/>
        </a:p>
      </dsp:txBody>
      <dsp:txXfrm>
        <a:off x="7360595" y="2268409"/>
        <a:ext cx="3298341" cy="1030731"/>
      </dsp:txXfrm>
    </dsp:sp>
    <dsp:sp modelId="{53265206-0805-4F7F-A33C-24FB5B0DD34A}">
      <dsp:nvSpPr>
        <dsp:cNvPr id="0" name=""/>
        <dsp:cNvSpPr/>
      </dsp:nvSpPr>
      <dsp:spPr>
        <a:xfrm>
          <a:off x="7223164" y="2119525"/>
          <a:ext cx="721512" cy="1082268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703426-642D-4069-BBF5-0F5461711EFA}">
      <dsp:nvSpPr>
        <dsp:cNvPr id="0" name=""/>
        <dsp:cNvSpPr/>
      </dsp:nvSpPr>
      <dsp:spPr>
        <a:xfrm>
          <a:off x="139800" y="3565986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smtClean="0"/>
            <a:t>Elektroenergetika</a:t>
          </a:r>
          <a:endParaRPr lang="sl-SI" sz="2000" b="0" kern="1200" dirty="0"/>
        </a:p>
      </dsp:txBody>
      <dsp:txXfrm>
        <a:off x="139800" y="3565986"/>
        <a:ext cx="3298341" cy="1030731"/>
      </dsp:txXfrm>
    </dsp:sp>
    <dsp:sp modelId="{75358E6F-891E-49C9-9E5C-809B74651E7F}">
      <dsp:nvSpPr>
        <dsp:cNvPr id="0" name=""/>
        <dsp:cNvSpPr/>
      </dsp:nvSpPr>
      <dsp:spPr>
        <a:xfrm>
          <a:off x="2369" y="3417102"/>
          <a:ext cx="721512" cy="1082268"/>
        </a:xfrm>
        <a:prstGeom prst="rect">
          <a:avLst/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046399-D66B-4DD9-A355-498A4E8E3A61}">
      <dsp:nvSpPr>
        <dsp:cNvPr id="0" name=""/>
        <dsp:cNvSpPr/>
      </dsp:nvSpPr>
      <dsp:spPr>
        <a:xfrm>
          <a:off x="3750198" y="3565986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smtClean="0"/>
            <a:t>Mehatronika</a:t>
          </a:r>
          <a:endParaRPr lang="sl-SI" sz="2000" b="0" kern="1200" dirty="0"/>
        </a:p>
      </dsp:txBody>
      <dsp:txXfrm>
        <a:off x="3750198" y="3565986"/>
        <a:ext cx="3298341" cy="1030731"/>
      </dsp:txXfrm>
    </dsp:sp>
    <dsp:sp modelId="{F20EEA0C-986C-45F8-9C29-901A2B59DD23}">
      <dsp:nvSpPr>
        <dsp:cNvPr id="0" name=""/>
        <dsp:cNvSpPr/>
      </dsp:nvSpPr>
      <dsp:spPr>
        <a:xfrm>
          <a:off x="3612767" y="3417102"/>
          <a:ext cx="721512" cy="1082268"/>
        </a:xfrm>
        <a:prstGeom prst="rect">
          <a:avLst/>
        </a:prstGeom>
        <a:blipFill dpi="0" rotWithShape="1"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94" t="-6614" r="-136310" b="-3784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7611F5F-814C-423E-B8C9-E0348BA11A3C}">
      <dsp:nvSpPr>
        <dsp:cNvPr id="0" name=""/>
        <dsp:cNvSpPr/>
      </dsp:nvSpPr>
      <dsp:spPr>
        <a:xfrm>
          <a:off x="7360595" y="3565986"/>
          <a:ext cx="3298341" cy="10307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149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l-SI" sz="2000" b="0" kern="1200" dirty="0" smtClean="0"/>
            <a:t>Informacijsko komunikacijske tehnologije</a:t>
          </a:r>
          <a:endParaRPr lang="sl-SI" sz="2000" b="0" kern="1200" dirty="0"/>
        </a:p>
      </dsp:txBody>
      <dsp:txXfrm>
        <a:off x="7360595" y="3565986"/>
        <a:ext cx="3298341" cy="1030731"/>
      </dsp:txXfrm>
    </dsp:sp>
    <dsp:sp modelId="{FDAB7FD8-C483-4F2C-B4B6-FDCD78A00C79}">
      <dsp:nvSpPr>
        <dsp:cNvPr id="0" name=""/>
        <dsp:cNvSpPr/>
      </dsp:nvSpPr>
      <dsp:spPr>
        <a:xfrm>
          <a:off x="7223164" y="3417102"/>
          <a:ext cx="721512" cy="1082268"/>
        </a:xfrm>
        <a:prstGeom prst="rect">
          <a:avLst/>
        </a:prstGeom>
        <a:blipFill>
          <a:blip xmlns:r="http://schemas.openxmlformats.org/officeDocument/2006/relationships"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000" r="-6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0BE46-36B4-465C-867C-F20E5E6B897E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E1F39-2782-45D6-98F4-0F4D7F4C9B8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39977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7A750-9824-41E0-B32D-44B6C8D78E3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2C0F1-1C35-43F0-9F43-8066DA7B32B2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43569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16670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Organizirana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rekreacija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študente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Rožni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dolini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Izbirni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predmet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VS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endParaRPr lang="sl-SI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Tekmovalni in rekreativni programi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Univerzitetna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športna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tekmovanja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Imamo</a:t>
            </a:r>
            <a:r>
              <a:rPr lang="sl-SI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š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društvo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ki organizira pohode, smučanja</a:t>
            </a:r>
            <a:r>
              <a:rPr lang="sl-SI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športne dneve na fakulteti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10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492714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 fontAlgn="base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ožnosti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študentske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okviru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laboratorij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</a:t>
            </a:r>
            <a:r>
              <a:rPr lang="sl-SI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 fakulteti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Veliko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laboratorijev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organizira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različna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študentska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tekmovanja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nadaljevanja tekmovanj v tujini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sl-SI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študentska formula (na sliki), avtonomna jadrnica …) </a:t>
            </a:r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11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93857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 fontAlgn="base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Možnosti za zaposlitve inženirjev elektrotehnike</a:t>
            </a:r>
            <a:r>
              <a:rPr lang="sl-SI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še vedno veliko, tako doma kot v tujini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sl-SI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Preverite našo spletno stran, kjer je vedno veliko aktualnih oglasov za zaposlitve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Spodbujamo tudi podjetništvo in realizacijo lastnih visokotehnoloških idej</a:t>
            </a:r>
            <a:endParaRPr lang="en-US" dirty="0" smtClean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12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1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Povabite dijake na informativni dan, ki </a:t>
            </a:r>
            <a:r>
              <a:rPr lang="en-US" dirty="0" err="1" smtClean="0"/>
              <a:t>bo</a:t>
            </a:r>
            <a:r>
              <a:rPr lang="en-US" dirty="0" smtClean="0"/>
              <a:t> </a:t>
            </a:r>
            <a:r>
              <a:rPr lang="en-US" dirty="0" err="1" smtClean="0"/>
              <a:t>letos</a:t>
            </a:r>
            <a:r>
              <a:rPr lang="en-US" dirty="0" smtClean="0"/>
              <a:t> </a:t>
            </a:r>
            <a:r>
              <a:rPr lang="en-US" dirty="0" err="1" smtClean="0"/>
              <a:t>potekal</a:t>
            </a:r>
            <a:r>
              <a:rPr lang="en-US" dirty="0" smtClean="0"/>
              <a:t> v </a:t>
            </a:r>
            <a:r>
              <a:rPr lang="en-US" dirty="0" err="1" smtClean="0"/>
              <a:t>virtualni</a:t>
            </a:r>
            <a:r>
              <a:rPr lang="en-US" dirty="0" smtClean="0"/>
              <a:t> </a:t>
            </a:r>
            <a:r>
              <a:rPr lang="en-US" dirty="0" err="1" smtClean="0"/>
              <a:t>obliki</a:t>
            </a:r>
            <a:r>
              <a:rPr lang="sl-SI" dirty="0" smtClean="0"/>
              <a:t>.</a:t>
            </a:r>
            <a:r>
              <a:rPr lang="sl-SI" baseline="0" dirty="0" smtClean="0"/>
              <a:t> </a:t>
            </a:r>
            <a:endParaRPr lang="en-US" baseline="0" dirty="0" smtClean="0"/>
          </a:p>
          <a:p>
            <a:r>
              <a:rPr lang="sl-SI" b="1" baseline="0" dirty="0" smtClean="0"/>
              <a:t>Petek in sobota, </a:t>
            </a:r>
            <a:r>
              <a:rPr lang="en-US" b="1" baseline="0" dirty="0" smtClean="0"/>
              <a:t>12</a:t>
            </a:r>
            <a:r>
              <a:rPr lang="sl-SI" b="1" baseline="0" dirty="0" smtClean="0"/>
              <a:t>. in 1</a:t>
            </a:r>
            <a:r>
              <a:rPr lang="en-US" b="1" baseline="0" dirty="0" smtClean="0"/>
              <a:t>3</a:t>
            </a:r>
            <a:r>
              <a:rPr lang="sl-SI" b="1" baseline="0" dirty="0" smtClean="0"/>
              <a:t>. februarja</a:t>
            </a:r>
            <a:r>
              <a:rPr lang="en-US" b="1" baseline="0" dirty="0" smtClean="0"/>
              <a:t> 2021</a:t>
            </a:r>
            <a:r>
              <a:rPr lang="sl-SI" baseline="0" dirty="0" smtClean="0"/>
              <a:t>. </a:t>
            </a:r>
          </a:p>
          <a:p>
            <a:r>
              <a:rPr lang="en-US" baseline="0" dirty="0" err="1" smtClean="0"/>
              <a:t>Virtualni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sprehodi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laboratorijih</a:t>
            </a:r>
            <a:endParaRPr lang="en-US" baseline="0" dirty="0" smtClean="0"/>
          </a:p>
          <a:p>
            <a:r>
              <a:rPr lang="en-US" baseline="0" dirty="0" err="1" smtClean="0"/>
              <a:t>Klepet</a:t>
            </a:r>
            <a:r>
              <a:rPr lang="en-US" baseline="0" dirty="0" smtClean="0"/>
              <a:t> s </a:t>
            </a:r>
            <a:r>
              <a:rPr lang="en-US" baseline="0" dirty="0" err="1" smtClean="0"/>
              <a:t>študenti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vpisno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službo</a:t>
            </a:r>
            <a:endParaRPr lang="sl-SI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518991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14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39566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vsako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področje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predstavite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izdelek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oz.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aplikacijo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najdemo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vsakodnevnem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življenju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je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dijakom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blizu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prepoznajo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Predstavljamo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področja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smeri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Ne se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omejevat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ločevat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študijskih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smereh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="0" dirty="0" smtClean="0">
              <a:effectLst/>
            </a:endParaRPr>
          </a:p>
          <a:p>
            <a:pPr rtl="0"/>
            <a:r>
              <a:rPr lang="en-US" b="0" dirty="0" smtClean="0">
                <a:effectLst/>
              </a:rPr>
              <a:t/>
            </a:r>
            <a:br>
              <a:rPr lang="en-US" b="0" dirty="0" smtClean="0">
                <a:effectLst/>
              </a:rPr>
            </a:b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Nekaj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primerov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Avtomatika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informatika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brezpilotno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letalo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avtopilot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avtomatizirani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proizvodnjah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pametne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naprave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hiši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Biomedicinska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tehnika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medicinsko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zajemanje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npr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rentgen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zdravljenje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pomočjo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elektroporacije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Elektroenergetika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alternativni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sončne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celice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vetrnice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elektrarne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proizvodnja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prenos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električne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trgovanje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električno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Elektronika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več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izdelka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naprave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nima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vsaj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elektronske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komponente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računalnik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telefoni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sončne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celice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Mehatronika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električni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pogoni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vozil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elektromehanski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npr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dvigalo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stroji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Multimedija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(web TV,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studijska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snemalna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tehnika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Smart TV,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navidezna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resničnost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video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igre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)!!!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 je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inženirska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multimedija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druge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fakultete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Sloveniji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dajejo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poudarek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produkciji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novinarstvu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Na FE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naučimo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mm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izdelek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distribuirati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končnega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uporabnika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(internet,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televizija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satelitske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komunikacije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programiranje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Robotika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ndustrijski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roboti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roboti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rehabilitacija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rtl="0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Tehniška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kakovost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vremenska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postaja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radar,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merilne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instrumentacija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zagotavljanje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kakovosti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industrijskih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drugih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procesov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zakonodaja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         </a:t>
            </a:r>
            <a:r>
              <a:rPr lang="sl-SI" sz="1200" dirty="0" smtClean="0">
                <a:solidFill>
                  <a:schemeClr val="bg1"/>
                </a:solidFill>
              </a:rPr>
              <a:t>Informacijske in komunikacijske tehnologije</a:t>
            </a:r>
            <a:r>
              <a:rPr lang="sl-SI" sz="1200" baseline="0" dirty="0" smtClean="0">
                <a:solidFill>
                  <a:schemeClr val="bg1"/>
                </a:solidFill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sateliti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pametni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telefoni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internetne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storitve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aplikacije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prenos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podatkov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internet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stvari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...)</a:t>
            </a:r>
            <a:endParaRPr lang="en-US" b="0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A61BC-05AC-4BFA-9D44-638B86804B09}" type="slidenum">
              <a:rPr lang="sl-SI" smtClean="0"/>
              <a:pPr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53315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70180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111726-7606-48A9-8974-ECE2E97CD0C4}" type="slidenum">
              <a:rPr lang="sl-SI" smtClean="0">
                <a:solidFill>
                  <a:prstClr val="black"/>
                </a:solidFill>
              </a:rPr>
              <a:pPr/>
              <a:t>3</a:t>
            </a:fld>
            <a:endParaRPr lang="sl-SI" smtClean="0">
              <a:solidFill>
                <a:prstClr val="black"/>
              </a:solidFill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indent="0" rtl="0">
              <a:buFont typeface="Arial" pitchFamily="34" charset="0"/>
              <a:buNone/>
            </a:pPr>
            <a:endParaRPr lang="sl-SI" dirty="0" smtClean="0"/>
          </a:p>
        </p:txBody>
      </p:sp>
    </p:spTree>
    <p:extLst>
      <p:ext uri="{BB962C8B-B14F-4D97-AF65-F5344CB8AC3E}">
        <p14:creationId xmlns:p14="http://schemas.microsoft.com/office/powerpoint/2010/main" val="749975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>
              <a:buFont typeface="Arial" pitchFamily="34" charset="0"/>
              <a:buChar char="•"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stopnji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izvaja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univerzitetni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visokošolski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="0" dirty="0" smtClean="0">
              <a:effectLst/>
            </a:endParaRPr>
          </a:p>
          <a:p>
            <a:pPr marL="171450" indent="-171450" rtl="0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želijo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poklicno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maturo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univerzitetni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morajo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opravljati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predmet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="0" dirty="0" smtClean="0">
              <a:effectLst/>
            </a:endParaRPr>
          </a:p>
          <a:p>
            <a:pPr marL="171450" indent="-171450" rtl="0">
              <a:buFont typeface="Arial" pitchFamily="34" charset="0"/>
              <a:buChar char="•"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stopnji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lahko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oboji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VS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nadaljujejo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stopnji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opravljanje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sprejemnih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izpitov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Možnost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izbirati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med 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različnimi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smermi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sl-SI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angleška smer Napredni elektroenergetski sistemi - plačljiva</a:t>
            </a:r>
            <a:endParaRPr lang="en-US" b="0" dirty="0" smtClean="0">
              <a:effectLst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sedaj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vedo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želijo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nadaljevati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2.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stopnji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tem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dobijo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boljše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osnove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temelje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nadaljevanje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 smtClean="0"/>
          </a:p>
          <a:p>
            <a:endParaRPr lang="sl-SI" dirty="0" smtClean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64248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3. in 4.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letnik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matura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oz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poklicna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matura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dodatni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predmet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kateri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US" b="0" dirty="0" smtClean="0">
              <a:effectLst/>
            </a:endParaRPr>
          </a:p>
          <a:p>
            <a:pPr marL="171450" indent="-171450" rtl="0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Omejitve vpisa</a:t>
            </a:r>
            <a:r>
              <a:rPr lang="sl-SI" sz="1200" b="0" i="0" u="none" strike="noStrike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za šolsko </a:t>
            </a:r>
            <a:r>
              <a:rPr lang="sl-SI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leto 20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sl-SI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/202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sl-SI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1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odvisno</a:t>
            </a:r>
            <a:r>
              <a:rPr lang="en-US" sz="1200" b="1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od </a:t>
            </a:r>
            <a:r>
              <a:rPr lang="en-US" sz="1200" b="1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št</a:t>
            </a:r>
            <a:r>
              <a:rPr lang="en-US" sz="1200" b="1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1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prijav</a:t>
            </a:r>
            <a:endParaRPr lang="sl-SI" sz="1200" b="1" i="0" u="none" strike="noStrike" kern="12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 rtl="0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UN EL: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običajno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meji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628650" lvl="1" indent="-171450" rtl="0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VS AE: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vedno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omejitev</a:t>
            </a:r>
            <a:r>
              <a:rPr lang="en-US" sz="1200" b="0" i="0" u="none" strike="noStrike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l-SI" sz="1200" b="0" i="0" u="none" strike="noStrike" kern="1200" baseline="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 rtl="0">
              <a:buFont typeface="Arial" pitchFamily="34" charset="0"/>
              <a:buChar char="•"/>
            </a:pPr>
            <a:r>
              <a:rPr lang="sl-SI" sz="1200" b="0" i="0" u="none" strike="noStrike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Multimedija:</a:t>
            </a:r>
            <a:r>
              <a:rPr lang="en-US" sz="1200" b="0" i="0" u="none" strike="noStrike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vedno</a:t>
            </a:r>
            <a:r>
              <a:rPr lang="en-US" sz="1200" b="0" i="0" u="none" strike="noStrike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omejitev</a:t>
            </a:r>
            <a:r>
              <a:rPr lang="en-US" sz="1200" b="0" i="0" u="none" strike="noStrike" kern="1200" baseline="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b="0" dirty="0" smtClean="0">
              <a:solidFill>
                <a:srgbClr val="FF0000"/>
              </a:solidFill>
              <a:effectLst/>
            </a:endParaRPr>
          </a:p>
          <a:p>
            <a:pPr marL="171450" indent="-171450" rtl="0">
              <a:buFont typeface="Arial" pitchFamily="34" charset="0"/>
              <a:buChar char="•"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mesta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ponavadi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napolnijo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prvem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krogu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Lani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je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zgodilo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to, da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VS moral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imeti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več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točk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UN.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sl-SI" dirty="0" smtClean="0"/>
          </a:p>
          <a:p>
            <a:endParaRPr lang="sl-SI" dirty="0" smtClean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96336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letnik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zelo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podoben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splošni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predmeti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matematika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fizika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programiranje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osnove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elektrotehnike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VS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drugem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letniku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izbereš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smer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tretjem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letniku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VS pol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semestra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obvezna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študijska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praksa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zaključek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diplomsko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nalogo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Na UN 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DIPLOMSKA NALOGA, ni prakse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program je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priprava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nadaljevanje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drugi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stopnji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obeh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stopnje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diplomanti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zaposljivi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78655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primeren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oboje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Gimnazijci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začetku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več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prednosti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matematiki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fiziki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Tehniki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več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programiranju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osnovah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elektrotehnike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laboratorijskih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vajah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Na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koncu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prvega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semestra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nivo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znanja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izenači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US" dirty="0" smtClean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33053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Vedno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več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punc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približno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odstotkov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MM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50%</a:t>
            </a:r>
            <a:endParaRPr lang="en-US" dirty="0" smtClean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05861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Največ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možnosti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ponuja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Erasmus+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40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študentov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izmenjavo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tujino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Fakulteta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spodbuja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izmenjave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tujini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vedno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več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možnosti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 vrhunskih tujih univerzah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 rtl="0" fontAlgn="base">
              <a:buFont typeface="Arial" pitchFamily="34" charset="0"/>
              <a:buChar char="•"/>
            </a:pP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Študentje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grejo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lahko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izmenjavo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najprej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sl-SI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letniku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študija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US" dirty="0" smtClean="0"/>
          </a:p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2C0F1-1C35-43F0-9F43-8066DA7B32B2}" type="slidenum">
              <a:rPr lang="sl-SI" smtClean="0"/>
              <a:t>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57949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0" y="0"/>
            <a:ext cx="12192000" cy="6866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420480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900154"/>
            <a:ext cx="9144000" cy="165576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l-SI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640" y="473754"/>
            <a:ext cx="1980721" cy="27976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492"/>
          <a:stretch/>
        </p:blipFill>
        <p:spPr>
          <a:xfrm>
            <a:off x="0" y="0"/>
            <a:ext cx="12192000" cy="68661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640" y="473754"/>
            <a:ext cx="1980721" cy="279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839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231" r="-7"/>
          <a:stretch/>
        </p:blipFill>
        <p:spPr>
          <a:xfrm>
            <a:off x="-1" y="6351"/>
            <a:ext cx="12192001" cy="685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B89A-667E-4119-8834-8B0F8BEF9BE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002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231" r="-7"/>
          <a:stretch/>
        </p:blipFill>
        <p:spPr>
          <a:xfrm>
            <a:off x="-1" y="6351"/>
            <a:ext cx="12192001" cy="685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0"/>
          <a:stretch/>
        </p:blipFill>
        <p:spPr>
          <a:xfrm>
            <a:off x="0" y="0"/>
            <a:ext cx="12193856" cy="6849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1190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B89A-667E-4119-8834-8B0F8BEF9BE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82778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B89A-667E-4119-8834-8B0F8BEF9BE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88471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B89A-667E-4119-8834-8B0F8BEF9BE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2656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B89A-667E-4119-8834-8B0F8BEF9BE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509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B89A-667E-4119-8834-8B0F8BEF9BE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57250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231" r="-7"/>
          <a:stretch/>
        </p:blipFill>
        <p:spPr>
          <a:xfrm>
            <a:off x="-1" y="6351"/>
            <a:ext cx="12192001" cy="685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420480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900154"/>
            <a:ext cx="9144000" cy="165576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l-S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255" y="475338"/>
            <a:ext cx="1980417" cy="27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0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0" y="0"/>
            <a:ext cx="12192000" cy="6866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74912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231" r="-7"/>
          <a:stretch/>
        </p:blipFill>
        <p:spPr>
          <a:xfrm>
            <a:off x="-1" y="6351"/>
            <a:ext cx="12192001" cy="685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0"/>
          <a:stretch/>
        </p:blipFill>
        <p:spPr>
          <a:xfrm>
            <a:off x="0" y="0"/>
            <a:ext cx="12193856" cy="6849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834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0" y="0"/>
            <a:ext cx="12192000" cy="6866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683" y="5398844"/>
            <a:ext cx="2198016" cy="15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164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231" r="-7"/>
          <a:stretch/>
        </p:blipFill>
        <p:spPr>
          <a:xfrm>
            <a:off x="-1" y="6351"/>
            <a:ext cx="12192001" cy="685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150" y="5399882"/>
            <a:ext cx="2196549" cy="155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82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"/>
          <a:stretch/>
        </p:blipFill>
        <p:spPr>
          <a:xfrm>
            <a:off x="-19050" y="0"/>
            <a:ext cx="12213821" cy="454342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r>
              <a:rPr lang="sl-SI" dirty="0" smtClean="0"/>
              <a:t/>
            </a:r>
            <a:br>
              <a:rPr lang="sl-SI" dirty="0" smtClean="0"/>
            </a:b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608" y="4430711"/>
            <a:ext cx="1980418" cy="279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" t="-1" r="3029" b="42136"/>
          <a:stretch/>
        </p:blipFill>
        <p:spPr>
          <a:xfrm>
            <a:off x="0" y="0"/>
            <a:ext cx="12194771" cy="456368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255" y="-122239"/>
            <a:ext cx="1980721" cy="2797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94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416" r="-1"/>
          <a:stretch/>
        </p:blipFill>
        <p:spPr>
          <a:xfrm>
            <a:off x="9525" y="-1"/>
            <a:ext cx="12182475" cy="4562475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r>
              <a:rPr lang="sl-SI" dirty="0" smtClean="0"/>
              <a:t/>
            </a:r>
            <a:br>
              <a:rPr lang="sl-SI" dirty="0" smtClean="0"/>
            </a:br>
            <a:endParaRPr lang="sl-S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608" y="4430711"/>
            <a:ext cx="1980418" cy="27972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lang="en-US" sz="2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0970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>
            <a:off x="0" y="0"/>
            <a:ext cx="12192000" cy="6866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3B89A-667E-4119-8834-8B0F8BEF9BE5}" type="datetimeFigureOut">
              <a:rPr lang="sl-SI" smtClean="0"/>
              <a:t>19.1.2021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492"/>
          <a:stretch/>
        </p:blipFill>
        <p:spPr>
          <a:xfrm>
            <a:off x="0" y="0"/>
            <a:ext cx="12192000" cy="68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8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l-S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l-S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3B89A-667E-4119-8834-8B0F8BEF9BE5}" type="datetimeFigureOut">
              <a:rPr lang="sl-SI" smtClean="0"/>
              <a:t>19.1.2021</a:t>
            </a:fld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D485B-13F7-43A7-ACC5-B7B6BC7B5493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9765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84" y="761143"/>
            <a:ext cx="7814833" cy="533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9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092699"/>
            <a:ext cx="12192000" cy="143351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146675"/>
            <a:ext cx="10515600" cy="1325563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rgbClr val="312C33"/>
                </a:solidFill>
              </a:rPr>
              <a:t>Ali je na Fakulteti za elektrotehniko organizirana tudi športna vzgoja?</a:t>
            </a:r>
          </a:p>
        </p:txBody>
      </p:sp>
    </p:spTree>
    <p:extLst>
      <p:ext uri="{BB962C8B-B14F-4D97-AF65-F5344CB8AC3E}">
        <p14:creationId xmlns:p14="http://schemas.microsoft.com/office/powerpoint/2010/main" val="64740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991100"/>
            <a:ext cx="12192000" cy="143351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033" y="5099050"/>
            <a:ext cx="10991335" cy="1325563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chemeClr val="tx1"/>
                </a:solidFill>
              </a:rPr>
              <a:t>Kakšni so študentski projekti </a:t>
            </a:r>
            <a:r>
              <a:rPr lang="pl-PL" dirty="0" smtClean="0">
                <a:solidFill>
                  <a:schemeClr val="tx1"/>
                </a:solidFill>
              </a:rPr>
              <a:t>in tekmovanja </a:t>
            </a:r>
            <a:r>
              <a:rPr lang="pl-PL" dirty="0">
                <a:solidFill>
                  <a:schemeClr val="tx1"/>
                </a:solidFill>
              </a:rPr>
              <a:t>na </a:t>
            </a:r>
            <a:r>
              <a:rPr lang="pl-PL" dirty="0" smtClean="0">
                <a:solidFill>
                  <a:schemeClr val="tx1"/>
                </a:solidFill>
              </a:rPr>
              <a:t>Fakulteti </a:t>
            </a:r>
            <a:r>
              <a:rPr lang="pl-PL" dirty="0">
                <a:solidFill>
                  <a:schemeClr val="tx1"/>
                </a:solidFill>
              </a:rPr>
              <a:t>za elektrotehniko?</a:t>
            </a:r>
            <a:endParaRPr lang="pl-PL" b="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21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854574"/>
            <a:ext cx="12192000" cy="143351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8675" y="4908550"/>
            <a:ext cx="10515600" cy="1325563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rgbClr val="022650"/>
                </a:solidFill>
              </a:rPr>
              <a:t>Kaj pa po zaključenem študiju </a:t>
            </a:r>
            <a:r>
              <a:rPr lang="pl-PL" dirty="0" smtClean="0">
                <a:solidFill>
                  <a:srgbClr val="022650"/>
                </a:solidFill>
              </a:rPr>
              <a:t>na</a:t>
            </a:r>
            <a:br>
              <a:rPr lang="pl-PL" dirty="0" smtClean="0">
                <a:solidFill>
                  <a:srgbClr val="022650"/>
                </a:solidFill>
              </a:rPr>
            </a:br>
            <a:r>
              <a:rPr lang="pl-PL" dirty="0" smtClean="0">
                <a:solidFill>
                  <a:srgbClr val="022650"/>
                </a:solidFill>
              </a:rPr>
              <a:t>Fakulteti </a:t>
            </a:r>
            <a:r>
              <a:rPr lang="pl-PL" dirty="0">
                <a:solidFill>
                  <a:srgbClr val="022650"/>
                </a:solidFill>
              </a:rPr>
              <a:t>za elektrotehniko?</a:t>
            </a:r>
          </a:p>
        </p:txBody>
      </p:sp>
    </p:spTree>
    <p:extLst>
      <p:ext uri="{BB962C8B-B14F-4D97-AF65-F5344CB8AC3E}">
        <p14:creationId xmlns:p14="http://schemas.microsoft.com/office/powerpoint/2010/main" val="37300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838212"/>
            <a:ext cx="12192000" cy="1470025"/>
          </a:xfrm>
        </p:spPr>
        <p:txBody>
          <a:bodyPr>
            <a:normAutofit fontScale="90000"/>
          </a:bodyPr>
          <a:lstStyle/>
          <a:p>
            <a:r>
              <a:rPr lang="sl-SI" sz="5400" dirty="0"/>
              <a:t>Vabljeni </a:t>
            </a:r>
            <a:r>
              <a:rPr lang="sl-SI" sz="5400" dirty="0" smtClean="0"/>
              <a:t>na </a:t>
            </a:r>
            <a:r>
              <a:rPr lang="en-US" sz="5400" dirty="0" err="1" smtClean="0"/>
              <a:t>virtualni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sl-SI" sz="5400" dirty="0" smtClean="0"/>
              <a:t>INFORMATIVNI </a:t>
            </a:r>
            <a:r>
              <a:rPr lang="sl-SI" sz="5400" dirty="0"/>
              <a:t>DAN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3476" y="3870681"/>
            <a:ext cx="8416396" cy="2311400"/>
          </a:xfrm>
        </p:spPr>
        <p:txBody>
          <a:bodyPr>
            <a:normAutofit/>
          </a:bodyPr>
          <a:lstStyle/>
          <a:p>
            <a:pPr algn="l"/>
            <a:endParaRPr lang="en-US" sz="4400" dirty="0" smtClean="0"/>
          </a:p>
          <a:p>
            <a:r>
              <a:rPr lang="en-US" sz="4400" dirty="0" smtClean="0"/>
              <a:t>v </a:t>
            </a:r>
            <a:r>
              <a:rPr lang="sl-SI" sz="4400" dirty="0" smtClean="0"/>
              <a:t>petek</a:t>
            </a:r>
            <a:r>
              <a:rPr lang="sl-SI" sz="4400" dirty="0"/>
              <a:t>, </a:t>
            </a:r>
            <a:r>
              <a:rPr lang="sl-SI" sz="4400" dirty="0" smtClean="0"/>
              <a:t>1</a:t>
            </a:r>
            <a:r>
              <a:rPr lang="en-US" sz="4400" dirty="0" smtClean="0"/>
              <a:t>2</a:t>
            </a:r>
            <a:r>
              <a:rPr lang="sl-SI" sz="4400" dirty="0" smtClean="0"/>
              <a:t>. </a:t>
            </a:r>
            <a:r>
              <a:rPr lang="sl-SI" sz="4400" dirty="0"/>
              <a:t>2</a:t>
            </a:r>
            <a:r>
              <a:rPr lang="sl-SI" sz="4400" dirty="0" smtClean="0"/>
              <a:t>.</a:t>
            </a:r>
            <a:r>
              <a:rPr lang="en-US" sz="4400" dirty="0" smtClean="0"/>
              <a:t> in </a:t>
            </a:r>
            <a:r>
              <a:rPr lang="sl-SI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sobot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sl-SI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sl-SI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2.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2021</a:t>
            </a:r>
            <a:endParaRPr lang="sl-SI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Skupina 4"/>
          <p:cNvGrpSpPr/>
          <p:nvPr/>
        </p:nvGrpSpPr>
        <p:grpSpPr>
          <a:xfrm>
            <a:off x="4236974" y="5595556"/>
            <a:ext cx="3718052" cy="540000"/>
            <a:chOff x="4204789" y="5595556"/>
            <a:chExt cx="3718052" cy="540000"/>
          </a:xfrm>
        </p:grpSpPr>
        <p:pic>
          <p:nvPicPr>
            <p:cNvPr id="4" name="Picture 2" descr="Rezultat iskanja slik za facebook ic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4789" y="5595556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Rezultat iskanja slik za instagram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8494" y="5595556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Povezana slika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200" y="5595556"/>
              <a:ext cx="540000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Rezultat iskanja slik za youtube icon 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5906" y="5595556"/>
              <a:ext cx="766935" cy="5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888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84" y="761143"/>
            <a:ext cx="7814833" cy="533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Katera področja pokrivajo študiji na Fakulteti za elektrotehniko?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166814423"/>
              </p:ext>
            </p:extLst>
          </p:nvPr>
        </p:nvGraphicFramePr>
        <p:xfrm>
          <a:off x="765347" y="1438878"/>
          <a:ext cx="1066130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2037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4" name="Kaj vse je elektrotehnika-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l-SI" noProof="0" dirty="0" smtClean="0"/>
              <a:t>Študijski programi 1. stopnje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50492161"/>
              </p:ext>
            </p:extLst>
          </p:nvPr>
        </p:nvGraphicFramePr>
        <p:xfrm>
          <a:off x="1679074" y="1628800"/>
          <a:ext cx="8833852" cy="4424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468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1605808"/>
            <a:ext cx="10515600" cy="1325563"/>
          </a:xfrm>
        </p:spPr>
        <p:txBody>
          <a:bodyPr/>
          <a:lstStyle/>
          <a:p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Katere vrste študija se izvajajo na </a:t>
            </a:r>
            <a:r>
              <a:rPr lang="sl-SI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l-SI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l-SI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Fakulteti </a:t>
            </a: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elektrotehniko?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5211740"/>
              </p:ext>
            </p:extLst>
          </p:nvPr>
        </p:nvGraphicFramePr>
        <p:xfrm>
          <a:off x="952500" y="1909679"/>
          <a:ext cx="10287000" cy="4491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4616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57175"/>
            <a:ext cx="12192000" cy="143351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722321"/>
                </a:solidFill>
              </a:rPr>
              <a:t>Kakšni so pogoji za vpis na </a:t>
            </a:r>
            <a:br>
              <a:rPr lang="pl-PL" dirty="0" smtClean="0">
                <a:solidFill>
                  <a:srgbClr val="722321"/>
                </a:solidFill>
              </a:rPr>
            </a:br>
            <a:r>
              <a:rPr lang="pl-PL" dirty="0" smtClean="0">
                <a:solidFill>
                  <a:srgbClr val="722321"/>
                </a:solidFill>
              </a:rPr>
              <a:t>Fakulteto za elektrotehniko?</a:t>
            </a:r>
            <a:endParaRPr lang="sl-SI" dirty="0">
              <a:solidFill>
                <a:srgbClr val="7223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67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048250"/>
            <a:ext cx="12192000" cy="143351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25" y="5156200"/>
            <a:ext cx="10515600" cy="1325563"/>
          </a:xfrm>
        </p:spPr>
        <p:txBody>
          <a:bodyPr>
            <a:normAutofit/>
          </a:bodyPr>
          <a:lstStyle/>
          <a:p>
            <a:r>
              <a:rPr lang="sl-SI" dirty="0">
                <a:solidFill>
                  <a:srgbClr val="0F0E14"/>
                </a:solidFill>
              </a:rPr>
              <a:t>Kakšna je razlika med </a:t>
            </a:r>
            <a:r>
              <a:rPr lang="sl-SI" dirty="0" smtClean="0">
                <a:solidFill>
                  <a:srgbClr val="0F0E14"/>
                </a:solidFill>
              </a:rPr>
              <a:t>UN </a:t>
            </a:r>
            <a:r>
              <a:rPr lang="sl-SI" dirty="0">
                <a:solidFill>
                  <a:srgbClr val="0F0E14"/>
                </a:solidFill>
              </a:rPr>
              <a:t>in VS študijem na </a:t>
            </a:r>
            <a:r>
              <a:rPr lang="sl-SI" dirty="0" smtClean="0">
                <a:solidFill>
                  <a:srgbClr val="0F0E14"/>
                </a:solidFill>
              </a:rPr>
              <a:t>Fakulteti </a:t>
            </a:r>
            <a:r>
              <a:rPr lang="sl-SI" dirty="0">
                <a:solidFill>
                  <a:srgbClr val="0F0E14"/>
                </a:solidFill>
              </a:rPr>
              <a:t>za elektrotehniko</a:t>
            </a:r>
            <a:r>
              <a:rPr lang="sl-SI" dirty="0" smtClean="0">
                <a:solidFill>
                  <a:srgbClr val="0F0E14"/>
                </a:solidFill>
              </a:rPr>
              <a:t>?</a:t>
            </a:r>
            <a:endParaRPr lang="sl-SI" dirty="0">
              <a:solidFill>
                <a:srgbClr val="0F0E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92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914900"/>
            <a:ext cx="12192000" cy="1943100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52800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rgbClr val="2B1114"/>
                </a:solidFill>
              </a:rPr>
              <a:t>Za koga je primeren študij </a:t>
            </a:r>
            <a:r>
              <a:rPr lang="pl-PL" dirty="0" smtClean="0">
                <a:solidFill>
                  <a:srgbClr val="2B1114"/>
                </a:solidFill>
              </a:rPr>
              <a:t/>
            </a:r>
            <a:br>
              <a:rPr lang="pl-PL" dirty="0" smtClean="0">
                <a:solidFill>
                  <a:srgbClr val="2B1114"/>
                </a:solidFill>
              </a:rPr>
            </a:br>
            <a:r>
              <a:rPr lang="pl-PL" dirty="0" smtClean="0">
                <a:solidFill>
                  <a:srgbClr val="2B1114"/>
                </a:solidFill>
              </a:rPr>
              <a:t>na </a:t>
            </a:r>
            <a:r>
              <a:rPr lang="pl-PL" dirty="0">
                <a:solidFill>
                  <a:srgbClr val="2B1114"/>
                </a:solidFill>
              </a:rPr>
              <a:t>Fakulteti za elektrotehniko</a:t>
            </a:r>
            <a:r>
              <a:rPr lang="pl-PL" dirty="0" smtClean="0">
                <a:solidFill>
                  <a:srgbClr val="2B1114"/>
                </a:solidFill>
              </a:rPr>
              <a:t>?    </a:t>
            </a:r>
            <a:br>
              <a:rPr lang="pl-PL" dirty="0" smtClean="0">
                <a:solidFill>
                  <a:srgbClr val="2B1114"/>
                </a:solidFill>
              </a:rPr>
            </a:br>
            <a:r>
              <a:rPr lang="pl-PL" b="0" i="1" dirty="0" smtClean="0">
                <a:solidFill>
                  <a:srgbClr val="2B1114"/>
                </a:solidFill>
              </a:rPr>
              <a:t>gimnazijci </a:t>
            </a:r>
            <a:r>
              <a:rPr lang="pl-PL" b="0" i="1" dirty="0">
                <a:solidFill>
                  <a:srgbClr val="2B1114"/>
                </a:solidFill>
              </a:rPr>
              <a:t>vs. tehniki</a:t>
            </a:r>
          </a:p>
        </p:txBody>
      </p:sp>
    </p:spTree>
    <p:extLst>
      <p:ext uri="{BB962C8B-B14F-4D97-AF65-F5344CB8AC3E}">
        <p14:creationId xmlns:p14="http://schemas.microsoft.com/office/powerpoint/2010/main" val="279619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57175"/>
            <a:ext cx="12192000" cy="143351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2075" y="403225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pl-PL" dirty="0">
                <a:solidFill>
                  <a:srgbClr val="1F3476"/>
                </a:solidFill>
              </a:rPr>
              <a:t>Koliko punc je na </a:t>
            </a:r>
            <a:br>
              <a:rPr lang="pl-PL" dirty="0">
                <a:solidFill>
                  <a:srgbClr val="1F3476"/>
                </a:solidFill>
              </a:rPr>
            </a:br>
            <a:r>
              <a:rPr lang="pl-PL" dirty="0">
                <a:solidFill>
                  <a:srgbClr val="1F3476"/>
                </a:solidFill>
              </a:rPr>
              <a:t>Fakulteti za elektrotehniko?</a:t>
            </a:r>
          </a:p>
        </p:txBody>
      </p:sp>
    </p:spTree>
    <p:extLst>
      <p:ext uri="{BB962C8B-B14F-4D97-AF65-F5344CB8AC3E}">
        <p14:creationId xmlns:p14="http://schemas.microsoft.com/office/powerpoint/2010/main" val="421739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57175"/>
            <a:ext cx="12192000" cy="143351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723" y="365125"/>
            <a:ext cx="1141455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>
                <a:solidFill>
                  <a:schemeClr val="tx1"/>
                </a:solidFill>
              </a:rPr>
              <a:t>Kakšne so možnosti študijskih izmenjav v tujini za študente Fakultete za elektrotehniko?</a:t>
            </a:r>
          </a:p>
        </p:txBody>
      </p:sp>
    </p:spTree>
    <p:extLst>
      <p:ext uri="{BB962C8B-B14F-4D97-AF65-F5344CB8AC3E}">
        <p14:creationId xmlns:p14="http://schemas.microsoft.com/office/powerpoint/2010/main" val="423192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-odtis-ppt-corbelfon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62AE30F5-FD3A-435C-B08A-79D7A030C7F7}" vid="{0190FEA3-CB72-4784-8FA5-FA81B7598B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fe-odtis-ppt-corbelfont</Template>
  <TotalTime>4782</TotalTime>
  <Words>696</Words>
  <Application>Microsoft Office PowerPoint</Application>
  <PresentationFormat>Widescreen</PresentationFormat>
  <Paragraphs>107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Corbel</vt:lpstr>
      <vt:lpstr>fe-odtis-ppt-corbelfont</vt:lpstr>
      <vt:lpstr>PowerPoint Presentation</vt:lpstr>
      <vt:lpstr>PowerPoint Presentation</vt:lpstr>
      <vt:lpstr>Študijski programi 1. stopnje</vt:lpstr>
      <vt:lpstr>Katere vrste študija se izvajajo na  Fakulteti za elektrotehniko?</vt:lpstr>
      <vt:lpstr>Kakšni so pogoji za vpis na  Fakulteto za elektrotehniko?</vt:lpstr>
      <vt:lpstr>Kakšna je razlika med UN in VS študijem na Fakulteti za elektrotehniko?</vt:lpstr>
      <vt:lpstr>Za koga je primeren študij  na Fakulteti za elektrotehniko?     gimnazijci vs. tehniki</vt:lpstr>
      <vt:lpstr>Koliko punc je na  Fakulteti za elektrotehniko?</vt:lpstr>
      <vt:lpstr>Kakšne so možnosti študijskih izmenjav v tujini za študente Fakultete za elektrotehniko?</vt:lpstr>
      <vt:lpstr>Ali je na Fakulteti za elektrotehniko organizirana tudi športna vzgoja?</vt:lpstr>
      <vt:lpstr>Kakšni so študentski projekti in tekmovanja na Fakulteti za elektrotehniko?</vt:lpstr>
      <vt:lpstr>Kaj pa po zaključenem študiju na Fakulteti za elektrotehniko?</vt:lpstr>
      <vt:lpstr>Vabljeni na virtualni INFORMATIVNI DAN</vt:lpstr>
      <vt:lpstr>PowerPoint Presentation</vt:lpstr>
      <vt:lpstr>Katera področja pokrivajo študiji na Fakulteti za elektrotehniko?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Nina Gržinič Frelih;Student Promocija</dc:creator>
  <cp:lastModifiedBy>Aljaz Blatnik</cp:lastModifiedBy>
  <cp:revision>118</cp:revision>
  <cp:lastPrinted>2021-01-19T12:18:48Z</cp:lastPrinted>
  <dcterms:created xsi:type="dcterms:W3CDTF">2015-11-04T12:00:11Z</dcterms:created>
  <dcterms:modified xsi:type="dcterms:W3CDTF">2021-01-19T12:19:43Z</dcterms:modified>
</cp:coreProperties>
</file>