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9" autoAdjust="0"/>
    <p:restoredTop sz="94660" autoAdjust="0"/>
  </p:normalViewPr>
  <p:slideViewPr>
    <p:cSldViewPr>
      <p:cViewPr>
        <p:scale>
          <a:sx n="150" d="100"/>
          <a:sy n="150" d="100"/>
        </p:scale>
        <p:origin x="-846" y="-15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327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081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550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159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891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54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631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926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951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171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932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00DB-F66B-41C2-9495-59D285B854C5}" type="datetimeFigureOut">
              <a:rPr lang="sl-SI" smtClean="0"/>
              <a:t>10.5.2018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D3283-5754-470A-9E0F-C18644B867C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970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lika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106764"/>
            <a:ext cx="9974326" cy="58068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 rot="2700000">
            <a:off x="3163328" y="5992327"/>
            <a:ext cx="144016" cy="14401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17" name="Straight Connector 16"/>
          <p:cNvCxnSpPr/>
          <p:nvPr/>
        </p:nvCxnSpPr>
        <p:spPr>
          <a:xfrm>
            <a:off x="1525422" y="6033064"/>
            <a:ext cx="28936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6790" y="6180375"/>
            <a:ext cx="288000" cy="1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900" dirty="0"/>
          </a:p>
        </p:txBody>
      </p:sp>
      <p:sp>
        <p:nvSpPr>
          <p:cNvPr id="23" name="Rectangle 22"/>
          <p:cNvSpPr/>
          <p:nvPr/>
        </p:nvSpPr>
        <p:spPr>
          <a:xfrm>
            <a:off x="1634790" y="6489686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132631" y="6313091"/>
            <a:ext cx="44391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622236" y="3721817"/>
            <a:ext cx="44391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024595" y="6241106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5" name="Rectangle 54"/>
          <p:cNvSpPr/>
          <p:nvPr/>
        </p:nvSpPr>
        <p:spPr>
          <a:xfrm rot="2700000">
            <a:off x="294932" y="6525831"/>
            <a:ext cx="108000" cy="14401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6" name="Rectangle 55"/>
          <p:cNvSpPr/>
          <p:nvPr/>
        </p:nvSpPr>
        <p:spPr>
          <a:xfrm rot="5400000">
            <a:off x="2786296" y="3125469"/>
            <a:ext cx="108000" cy="14401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8" name="Rectangle 67"/>
          <p:cNvSpPr/>
          <p:nvPr/>
        </p:nvSpPr>
        <p:spPr>
          <a:xfrm rot="10800000">
            <a:off x="2977171" y="6489839"/>
            <a:ext cx="360000" cy="21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sp>
        <p:nvSpPr>
          <p:cNvPr id="74" name="Rectangle 73"/>
          <p:cNvSpPr/>
          <p:nvPr/>
        </p:nvSpPr>
        <p:spPr>
          <a:xfrm rot="2738779">
            <a:off x="6760736" y="3496719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0" name="Rectangle 79"/>
          <p:cNvSpPr/>
          <p:nvPr/>
        </p:nvSpPr>
        <p:spPr>
          <a:xfrm rot="2872033">
            <a:off x="6791090" y="4131399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4" name="Oval 63"/>
          <p:cNvSpPr/>
          <p:nvPr/>
        </p:nvSpPr>
        <p:spPr>
          <a:xfrm>
            <a:off x="318390" y="6288329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3" name="Oval 82"/>
          <p:cNvSpPr/>
          <p:nvPr/>
        </p:nvSpPr>
        <p:spPr>
          <a:xfrm rot="5400000">
            <a:off x="2568979" y="3337851"/>
            <a:ext cx="238822" cy="8519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5" name="Oval 84"/>
          <p:cNvSpPr/>
          <p:nvPr/>
        </p:nvSpPr>
        <p:spPr>
          <a:xfrm>
            <a:off x="82993" y="6051274"/>
            <a:ext cx="355040" cy="99345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2" name="TextBox 81"/>
          <p:cNvSpPr txBox="1"/>
          <p:nvPr/>
        </p:nvSpPr>
        <p:spPr>
          <a:xfrm>
            <a:off x="3367696" y="5903391"/>
            <a:ext cx="5501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steber</a:t>
            </a:r>
            <a:endParaRPr lang="sl-SI" sz="1100" dirty="0"/>
          </a:p>
        </p:txBody>
      </p:sp>
      <p:sp>
        <p:nvSpPr>
          <p:cNvPr id="91" name="TextBox 90"/>
          <p:cNvSpPr txBox="1"/>
          <p:nvPr/>
        </p:nvSpPr>
        <p:spPr>
          <a:xfrm>
            <a:off x="3367696" y="6149492"/>
            <a:ext cx="4106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pult</a:t>
            </a:r>
            <a:endParaRPr lang="sl-SI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3367696" y="6470626"/>
            <a:ext cx="8146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velika miza</a:t>
            </a:r>
            <a:endParaRPr lang="sl-SI" sz="1100" dirty="0"/>
          </a:p>
        </p:txBody>
      </p:sp>
      <p:sp>
        <p:nvSpPr>
          <p:cNvPr id="93" name="TextBox 92"/>
          <p:cNvSpPr txBox="1"/>
          <p:nvPr/>
        </p:nvSpPr>
        <p:spPr>
          <a:xfrm>
            <a:off x="4576191" y="6166327"/>
            <a:ext cx="8162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tabla-napis</a:t>
            </a:r>
            <a:endParaRPr lang="sl-SI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1890591" y="5888836"/>
            <a:ext cx="4972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stena</a:t>
            </a:r>
            <a:endParaRPr lang="sl-SI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1890591" y="6125718"/>
            <a:ext cx="86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miza menza</a:t>
            </a:r>
            <a:endParaRPr lang="sl-SI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1890591" y="6443234"/>
            <a:ext cx="734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mini miza</a:t>
            </a:r>
            <a:endParaRPr lang="sl-SI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456915" y="5951032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pingvin</a:t>
            </a:r>
            <a:endParaRPr lang="sl-SI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456915" y="6197133"/>
            <a:ext cx="4235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stoli</a:t>
            </a:r>
            <a:endParaRPr lang="sl-SI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456915" y="6443234"/>
            <a:ext cx="10438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stojalo brošure</a:t>
            </a:r>
            <a:endParaRPr lang="sl-SI" sz="1100" dirty="0"/>
          </a:p>
        </p:txBody>
      </p:sp>
      <p:sp>
        <p:nvSpPr>
          <p:cNvPr id="90" name="Oval 89"/>
          <p:cNvSpPr/>
          <p:nvPr/>
        </p:nvSpPr>
        <p:spPr>
          <a:xfrm>
            <a:off x="6810935" y="4265666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3</a:t>
            </a:r>
            <a:endParaRPr lang="sl-SI" dirty="0"/>
          </a:p>
        </p:txBody>
      </p:sp>
      <p:sp>
        <p:nvSpPr>
          <p:cNvPr id="119" name="Oval 118"/>
          <p:cNvSpPr/>
          <p:nvPr/>
        </p:nvSpPr>
        <p:spPr>
          <a:xfrm>
            <a:off x="6956728" y="3579855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4</a:t>
            </a:r>
            <a:endParaRPr lang="sl-SI" dirty="0"/>
          </a:p>
        </p:txBody>
      </p:sp>
      <p:sp>
        <p:nvSpPr>
          <p:cNvPr id="122" name="Oval 121"/>
          <p:cNvSpPr/>
          <p:nvPr/>
        </p:nvSpPr>
        <p:spPr>
          <a:xfrm>
            <a:off x="2921742" y="2160011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/>
              <a:t>7</a:t>
            </a:r>
            <a:endParaRPr lang="sl-SI" dirty="0"/>
          </a:p>
        </p:txBody>
      </p:sp>
      <p:sp>
        <p:nvSpPr>
          <p:cNvPr id="125" name="Rectangle 124"/>
          <p:cNvSpPr/>
          <p:nvPr/>
        </p:nvSpPr>
        <p:spPr>
          <a:xfrm>
            <a:off x="7846262" y="2927521"/>
            <a:ext cx="1217910" cy="1689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l-SI" sz="1050" dirty="0" smtClean="0"/>
              <a:t>1 </a:t>
            </a:r>
            <a:r>
              <a:rPr lang="sl-SI" sz="1050" dirty="0" err="1" smtClean="0"/>
              <a:t>CosyLab</a:t>
            </a:r>
            <a:endParaRPr lang="sl-SI" sz="1050" dirty="0" smtClean="0"/>
          </a:p>
          <a:p>
            <a:r>
              <a:rPr lang="sl-SI" sz="1050" dirty="0" smtClean="0"/>
              <a:t>2 </a:t>
            </a:r>
            <a:r>
              <a:rPr lang="en-GB" sz="1050" dirty="0" err="1" smtClean="0"/>
              <a:t>SmartIS</a:t>
            </a:r>
            <a:endParaRPr lang="sl-SI" sz="1050" dirty="0" smtClean="0"/>
          </a:p>
          <a:p>
            <a:r>
              <a:rPr lang="sl-SI" sz="1050" dirty="0" smtClean="0"/>
              <a:t>3 </a:t>
            </a:r>
            <a:r>
              <a:rPr lang="sl-SI" sz="1050" dirty="0" err="1" smtClean="0"/>
              <a:t>SportRadar</a:t>
            </a:r>
            <a:endParaRPr lang="sl-SI" sz="1050" dirty="0" smtClean="0"/>
          </a:p>
          <a:p>
            <a:r>
              <a:rPr lang="sl-SI" sz="1050" dirty="0" smtClean="0"/>
              <a:t>4 </a:t>
            </a:r>
            <a:r>
              <a:rPr lang="sl-SI" sz="1050" dirty="0" err="1" smtClean="0"/>
              <a:t>IskraEmeco</a:t>
            </a:r>
            <a:endParaRPr lang="sl-SI" sz="1050" dirty="0" smtClean="0"/>
          </a:p>
          <a:p>
            <a:pPr lvl="0"/>
            <a:r>
              <a:rPr lang="sl-SI" sz="1050" dirty="0" smtClean="0"/>
              <a:t>5 </a:t>
            </a:r>
            <a:r>
              <a:rPr lang="en-GB" sz="1050" dirty="0"/>
              <a:t>IBM - </a:t>
            </a:r>
            <a:r>
              <a:rPr lang="en-GB" sz="1050" dirty="0" err="1"/>
              <a:t>Slovenija</a:t>
            </a:r>
            <a:r>
              <a:rPr lang="en-GB" sz="1050" dirty="0"/>
              <a:t> </a:t>
            </a:r>
            <a:endParaRPr lang="sl-SI" sz="1050" dirty="0" smtClean="0"/>
          </a:p>
          <a:p>
            <a:r>
              <a:rPr lang="sl-SI" sz="1050" dirty="0"/>
              <a:t>6 Iskratel</a:t>
            </a:r>
          </a:p>
          <a:p>
            <a:r>
              <a:rPr lang="sl-SI" sz="1050" dirty="0" smtClean="0"/>
              <a:t>7 </a:t>
            </a:r>
            <a:r>
              <a:rPr lang="en-GB" sz="1050" dirty="0" smtClean="0"/>
              <a:t>Internet Institute</a:t>
            </a:r>
            <a:endParaRPr lang="sl-SI" sz="1050" dirty="0" smtClean="0"/>
          </a:p>
          <a:p>
            <a:r>
              <a:rPr lang="sl-SI" sz="1050" dirty="0" smtClean="0"/>
              <a:t>7 </a:t>
            </a:r>
            <a:r>
              <a:rPr lang="en-GB" sz="1050" dirty="0" err="1" smtClean="0"/>
              <a:t>CloudMondo</a:t>
            </a:r>
            <a:endParaRPr lang="sl-SI" sz="1050" dirty="0" smtClean="0"/>
          </a:p>
          <a:p>
            <a:r>
              <a:rPr lang="sl-SI" sz="1050" dirty="0" smtClean="0"/>
              <a:t>8 </a:t>
            </a:r>
            <a:r>
              <a:rPr lang="en-GB" sz="1050" dirty="0"/>
              <a:t>Internet </a:t>
            </a:r>
            <a:r>
              <a:rPr lang="en-GB" sz="1050" dirty="0" smtClean="0"/>
              <a:t>Institute</a:t>
            </a:r>
            <a:endParaRPr lang="sl-SI" sz="1050" dirty="0" smtClean="0"/>
          </a:p>
          <a:p>
            <a:r>
              <a:rPr lang="sl-SI" sz="1050" dirty="0" smtClean="0"/>
              <a:t>9 </a:t>
            </a:r>
            <a:r>
              <a:rPr lang="en-GB" sz="1050" dirty="0"/>
              <a:t>Smart </a:t>
            </a:r>
            <a:r>
              <a:rPr lang="en-GB" sz="1050" dirty="0" smtClean="0"/>
              <a:t>Villages</a:t>
            </a:r>
            <a:endParaRPr lang="sl-SI" sz="1050" dirty="0"/>
          </a:p>
        </p:txBody>
      </p:sp>
      <p:sp>
        <p:nvSpPr>
          <p:cNvPr id="133" name="Rectangle 132"/>
          <p:cNvSpPr/>
          <p:nvPr/>
        </p:nvSpPr>
        <p:spPr>
          <a:xfrm rot="8065381">
            <a:off x="2066701" y="2024796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4" name="Rectangle 133"/>
          <p:cNvSpPr/>
          <p:nvPr/>
        </p:nvSpPr>
        <p:spPr>
          <a:xfrm rot="2782358">
            <a:off x="2550552" y="2025586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24" name="Slika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099" y="4461619"/>
            <a:ext cx="548688" cy="121931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590" y="4442574"/>
            <a:ext cx="548688" cy="121931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8416" y="3275625"/>
            <a:ext cx="213378" cy="213378"/>
          </a:xfrm>
          <a:prstGeom prst="rect">
            <a:avLst/>
          </a:prstGeom>
        </p:spPr>
      </p:pic>
      <p:pic>
        <p:nvPicPr>
          <p:cNvPr id="35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0233" y="3303840"/>
            <a:ext cx="213378" cy="213378"/>
          </a:xfrm>
          <a:prstGeom prst="rect">
            <a:avLst/>
          </a:prstGeom>
        </p:spPr>
      </p:pic>
      <p:pic>
        <p:nvPicPr>
          <p:cNvPr id="107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827" y="4647448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Slika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482578" y="3677500"/>
            <a:ext cx="548688" cy="121931"/>
          </a:xfrm>
          <a:prstGeom prst="rect">
            <a:avLst/>
          </a:prstGeom>
        </p:spPr>
      </p:pic>
      <p:pic>
        <p:nvPicPr>
          <p:cNvPr id="123" name="Slika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8742" y="3927856"/>
            <a:ext cx="213378" cy="213378"/>
          </a:xfrm>
          <a:prstGeom prst="rect">
            <a:avLst/>
          </a:prstGeom>
        </p:spPr>
      </p:pic>
      <p:pic>
        <p:nvPicPr>
          <p:cNvPr id="131" name="Slika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2209" y="4384152"/>
            <a:ext cx="213378" cy="213378"/>
          </a:xfrm>
          <a:prstGeom prst="rect">
            <a:avLst/>
          </a:prstGeom>
        </p:spPr>
      </p:pic>
      <p:pic>
        <p:nvPicPr>
          <p:cNvPr id="132" name="Slika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8474" y="4393693"/>
            <a:ext cx="213378" cy="213378"/>
          </a:xfrm>
          <a:prstGeom prst="rect">
            <a:avLst/>
          </a:prstGeom>
        </p:spPr>
      </p:pic>
      <p:pic>
        <p:nvPicPr>
          <p:cNvPr id="136" name="Slika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739" y="4403234"/>
            <a:ext cx="213378" cy="213378"/>
          </a:xfrm>
          <a:prstGeom prst="rect">
            <a:avLst/>
          </a:prstGeom>
        </p:spPr>
      </p:pic>
      <p:pic>
        <p:nvPicPr>
          <p:cNvPr id="137" name="Slika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980848">
            <a:off x="6272461" y="4179081"/>
            <a:ext cx="548688" cy="121931"/>
          </a:xfrm>
          <a:prstGeom prst="rect">
            <a:avLst/>
          </a:prstGeom>
        </p:spPr>
      </p:pic>
      <p:sp>
        <p:nvSpPr>
          <p:cNvPr id="142" name="Rectangle 141"/>
          <p:cNvSpPr/>
          <p:nvPr/>
        </p:nvSpPr>
        <p:spPr>
          <a:xfrm rot="8100465">
            <a:off x="6077166" y="4580261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3" name="Rectangle 142"/>
          <p:cNvSpPr/>
          <p:nvPr/>
        </p:nvSpPr>
        <p:spPr>
          <a:xfrm rot="8100465">
            <a:off x="5447453" y="4592669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4" name="Rectangle 143"/>
          <p:cNvSpPr/>
          <p:nvPr/>
        </p:nvSpPr>
        <p:spPr>
          <a:xfrm rot="7906488">
            <a:off x="6894014" y="4599570"/>
            <a:ext cx="360000" cy="21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pic>
        <p:nvPicPr>
          <p:cNvPr id="154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4660" y="2865415"/>
            <a:ext cx="213378" cy="213378"/>
          </a:xfrm>
          <a:prstGeom prst="rect">
            <a:avLst/>
          </a:prstGeom>
        </p:spPr>
      </p:pic>
      <p:pic>
        <p:nvPicPr>
          <p:cNvPr id="155" name="Slika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15956">
            <a:off x="6215383" y="3195654"/>
            <a:ext cx="548688" cy="121931"/>
          </a:xfrm>
          <a:prstGeom prst="rect">
            <a:avLst/>
          </a:prstGeom>
        </p:spPr>
      </p:pic>
      <p:sp>
        <p:nvSpPr>
          <p:cNvPr id="156" name="Rectangle 155"/>
          <p:cNvSpPr/>
          <p:nvPr/>
        </p:nvSpPr>
        <p:spPr>
          <a:xfrm rot="2738779">
            <a:off x="5998057" y="2733055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5" name="Oval 114"/>
          <p:cNvSpPr/>
          <p:nvPr/>
        </p:nvSpPr>
        <p:spPr>
          <a:xfrm>
            <a:off x="5814474" y="2467428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5</a:t>
            </a:r>
            <a:endParaRPr lang="sl-SI" dirty="0"/>
          </a:p>
        </p:txBody>
      </p:sp>
      <p:pic>
        <p:nvPicPr>
          <p:cNvPr id="157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397" y="2445515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076" y="3333784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965" y="4094999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733" y="4664693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774" y="4666934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Oval 116"/>
          <p:cNvSpPr/>
          <p:nvPr/>
        </p:nvSpPr>
        <p:spPr>
          <a:xfrm>
            <a:off x="5178459" y="4652070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1</a:t>
            </a:r>
            <a:endParaRPr lang="sl-SI" dirty="0"/>
          </a:p>
        </p:txBody>
      </p:sp>
      <p:sp>
        <p:nvSpPr>
          <p:cNvPr id="116" name="Oval 115"/>
          <p:cNvSpPr/>
          <p:nvPr/>
        </p:nvSpPr>
        <p:spPr>
          <a:xfrm>
            <a:off x="5861524" y="4612027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2</a:t>
            </a:r>
            <a:endParaRPr lang="sl-SI" dirty="0"/>
          </a:p>
        </p:txBody>
      </p:sp>
      <p:pic>
        <p:nvPicPr>
          <p:cNvPr id="162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15" y="1910711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72675" y="4254394"/>
            <a:ext cx="1487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Telekom Slovenije</a:t>
            </a:r>
            <a:endParaRPr lang="sl-SI" sz="1400" dirty="0"/>
          </a:p>
        </p:txBody>
      </p:sp>
      <p:pic>
        <p:nvPicPr>
          <p:cNvPr id="101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447" y="4647448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13099" y="4141234"/>
            <a:ext cx="1629751" cy="79201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24" name="Slika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8416" y="3950244"/>
            <a:ext cx="213378" cy="2133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5400000">
            <a:off x="2425401" y="3633526"/>
            <a:ext cx="7008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600" dirty="0" smtClean="0"/>
              <a:t>Svetovni dan IKT</a:t>
            </a:r>
            <a:endParaRPr lang="sl-SI" sz="600" dirty="0"/>
          </a:p>
        </p:txBody>
      </p:sp>
      <p:sp>
        <p:nvSpPr>
          <p:cNvPr id="126" name="Oval 125"/>
          <p:cNvSpPr/>
          <p:nvPr/>
        </p:nvSpPr>
        <p:spPr>
          <a:xfrm rot="5400000">
            <a:off x="2564073" y="4011670"/>
            <a:ext cx="238822" cy="8519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27" name="Slika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15956">
            <a:off x="6296779" y="3113562"/>
            <a:ext cx="548688" cy="121931"/>
          </a:xfrm>
          <a:prstGeom prst="rect">
            <a:avLst/>
          </a:prstGeom>
        </p:spPr>
      </p:pic>
      <p:pic>
        <p:nvPicPr>
          <p:cNvPr id="69" name="Slika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521" y="2927520"/>
            <a:ext cx="548688" cy="121931"/>
          </a:xfrm>
          <a:prstGeom prst="rect">
            <a:avLst/>
          </a:prstGeom>
        </p:spPr>
      </p:pic>
      <p:pic>
        <p:nvPicPr>
          <p:cNvPr id="70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741" y="2860427"/>
            <a:ext cx="213378" cy="213378"/>
          </a:xfrm>
          <a:prstGeom prst="rect">
            <a:avLst/>
          </a:prstGeom>
        </p:spPr>
      </p:pic>
      <p:pic>
        <p:nvPicPr>
          <p:cNvPr id="71" name="Slika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686705">
            <a:off x="5118096" y="2791483"/>
            <a:ext cx="548688" cy="121931"/>
          </a:xfrm>
          <a:prstGeom prst="rect">
            <a:avLst/>
          </a:prstGeom>
        </p:spPr>
      </p:pic>
      <p:pic>
        <p:nvPicPr>
          <p:cNvPr id="72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3858" y="2460309"/>
            <a:ext cx="213378" cy="213378"/>
          </a:xfrm>
          <a:prstGeom prst="rect">
            <a:avLst/>
          </a:prstGeom>
        </p:spPr>
      </p:pic>
      <p:sp>
        <p:nvSpPr>
          <p:cNvPr id="73" name="Rectangle 72"/>
          <p:cNvSpPr/>
          <p:nvPr/>
        </p:nvSpPr>
        <p:spPr>
          <a:xfrm rot="2738779">
            <a:off x="5367269" y="2728578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5" name="TextBox 74"/>
          <p:cNvSpPr txBox="1"/>
          <p:nvPr/>
        </p:nvSpPr>
        <p:spPr>
          <a:xfrm rot="2747887">
            <a:off x="6104197" y="3216391"/>
            <a:ext cx="7008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600" dirty="0" smtClean="0"/>
              <a:t>Svetovni dan IKT</a:t>
            </a:r>
            <a:endParaRPr lang="sl-SI" sz="600" dirty="0"/>
          </a:p>
        </p:txBody>
      </p:sp>
      <p:sp>
        <p:nvSpPr>
          <p:cNvPr id="77" name="TextBox 76"/>
          <p:cNvSpPr txBox="1"/>
          <p:nvPr/>
        </p:nvSpPr>
        <p:spPr>
          <a:xfrm rot="2747887">
            <a:off x="6304565" y="3010873"/>
            <a:ext cx="70083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600" dirty="0" smtClean="0"/>
              <a:t>Svetovni dan IKT</a:t>
            </a:r>
            <a:endParaRPr lang="sl-SI" sz="600" dirty="0"/>
          </a:p>
        </p:txBody>
      </p:sp>
      <p:pic>
        <p:nvPicPr>
          <p:cNvPr id="79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73" y="2417766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80"/>
          <p:cNvSpPr txBox="1"/>
          <p:nvPr/>
        </p:nvSpPr>
        <p:spPr>
          <a:xfrm>
            <a:off x="3585970" y="1241248"/>
            <a:ext cx="99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Predavanja</a:t>
            </a:r>
            <a:endParaRPr lang="sl-SI" sz="1400" dirty="0"/>
          </a:p>
        </p:txBody>
      </p:sp>
      <p:pic>
        <p:nvPicPr>
          <p:cNvPr id="84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062" y="1215534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 rot="10800000">
            <a:off x="4852532" y="1230487"/>
            <a:ext cx="360000" cy="21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pic>
        <p:nvPicPr>
          <p:cNvPr id="87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268" y="2160011"/>
            <a:ext cx="213378" cy="213378"/>
          </a:xfrm>
          <a:prstGeom prst="rect">
            <a:avLst/>
          </a:prstGeom>
        </p:spPr>
      </p:pic>
      <p:pic>
        <p:nvPicPr>
          <p:cNvPr id="88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090" y="2160435"/>
            <a:ext cx="213378" cy="213378"/>
          </a:xfrm>
          <a:prstGeom prst="rect">
            <a:avLst/>
          </a:prstGeom>
        </p:spPr>
      </p:pic>
      <p:pic>
        <p:nvPicPr>
          <p:cNvPr id="89" name="Slika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205" y="1721397"/>
            <a:ext cx="213378" cy="213378"/>
          </a:xfrm>
          <a:prstGeom prst="rect">
            <a:avLst/>
          </a:prstGeom>
        </p:spPr>
      </p:pic>
      <p:pic>
        <p:nvPicPr>
          <p:cNvPr id="100" name="Slika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024130">
            <a:off x="2008940" y="2040905"/>
            <a:ext cx="548688" cy="121931"/>
          </a:xfrm>
          <a:prstGeom prst="rect">
            <a:avLst/>
          </a:prstGeom>
        </p:spPr>
      </p:pic>
      <p:pic>
        <p:nvPicPr>
          <p:cNvPr id="102" name="Slika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580039">
            <a:off x="2362491" y="2011997"/>
            <a:ext cx="548688" cy="121931"/>
          </a:xfrm>
          <a:prstGeom prst="rect">
            <a:avLst/>
          </a:prstGeom>
        </p:spPr>
      </p:pic>
      <p:sp>
        <p:nvSpPr>
          <p:cNvPr id="103" name="Oval 102"/>
          <p:cNvSpPr/>
          <p:nvPr/>
        </p:nvSpPr>
        <p:spPr>
          <a:xfrm>
            <a:off x="1760561" y="2168340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8</a:t>
            </a:r>
            <a:endParaRPr lang="sl-SI" dirty="0"/>
          </a:p>
        </p:txBody>
      </p:sp>
      <p:pic>
        <p:nvPicPr>
          <p:cNvPr id="104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684" y="1892636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Rectangle 107"/>
          <p:cNvSpPr/>
          <p:nvPr/>
        </p:nvSpPr>
        <p:spPr>
          <a:xfrm>
            <a:off x="7830979" y="2050947"/>
            <a:ext cx="360000" cy="21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sp>
        <p:nvSpPr>
          <p:cNvPr id="109" name="Rectangle 108"/>
          <p:cNvSpPr/>
          <p:nvPr/>
        </p:nvSpPr>
        <p:spPr>
          <a:xfrm>
            <a:off x="8299442" y="2051344"/>
            <a:ext cx="360000" cy="21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7051278" y="1744963"/>
            <a:ext cx="1559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Študentski projekti</a:t>
            </a:r>
            <a:endParaRPr lang="sl-SI" sz="1400" dirty="0"/>
          </a:p>
        </p:txBody>
      </p:sp>
      <p:pic>
        <p:nvPicPr>
          <p:cNvPr id="120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742" y="1478652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71" y="1242779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121" y="2115579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116" y="2115579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294" y="4111287"/>
            <a:ext cx="327282" cy="233734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747" y="1221619"/>
            <a:ext cx="327282" cy="233734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233" y="2141920"/>
            <a:ext cx="327282" cy="233734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963" y="2134477"/>
            <a:ext cx="327282" cy="233734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59" y="5954886"/>
            <a:ext cx="327282" cy="233734"/>
          </a:xfrm>
          <a:prstGeom prst="rect">
            <a:avLst/>
          </a:prstGeom>
        </p:spPr>
      </p:pic>
      <p:sp>
        <p:nvSpPr>
          <p:cNvPr id="140" name="TextBox 139"/>
          <p:cNvSpPr txBox="1"/>
          <p:nvPr/>
        </p:nvSpPr>
        <p:spPr>
          <a:xfrm>
            <a:off x="4579202" y="5910885"/>
            <a:ext cx="686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err="1" smtClean="0"/>
              <a:t>ethernet</a:t>
            </a:r>
            <a:endParaRPr lang="sl-SI" sz="1100" dirty="0"/>
          </a:p>
        </p:txBody>
      </p:sp>
      <p:sp>
        <p:nvSpPr>
          <p:cNvPr id="141" name="Rectangle 140"/>
          <p:cNvSpPr/>
          <p:nvPr/>
        </p:nvSpPr>
        <p:spPr>
          <a:xfrm>
            <a:off x="7001474" y="1531928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sp>
        <p:nvSpPr>
          <p:cNvPr id="145" name="Rectangle 144"/>
          <p:cNvSpPr/>
          <p:nvPr/>
        </p:nvSpPr>
        <p:spPr>
          <a:xfrm>
            <a:off x="6796995" y="1767970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sp>
        <p:nvSpPr>
          <p:cNvPr id="146" name="Rectangle 145"/>
          <p:cNvSpPr/>
          <p:nvPr/>
        </p:nvSpPr>
        <p:spPr>
          <a:xfrm>
            <a:off x="7714723" y="1507305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sp>
        <p:nvSpPr>
          <p:cNvPr id="147" name="Rectangle 146"/>
          <p:cNvSpPr/>
          <p:nvPr/>
        </p:nvSpPr>
        <p:spPr>
          <a:xfrm>
            <a:off x="8472260" y="1500054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sp>
        <p:nvSpPr>
          <p:cNvPr id="148" name="Rectangle 147"/>
          <p:cNvSpPr/>
          <p:nvPr/>
        </p:nvSpPr>
        <p:spPr>
          <a:xfrm>
            <a:off x="8111482" y="1500054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sp>
        <p:nvSpPr>
          <p:cNvPr id="149" name="Rectangle 148"/>
          <p:cNvSpPr/>
          <p:nvPr/>
        </p:nvSpPr>
        <p:spPr>
          <a:xfrm>
            <a:off x="7516189" y="2065450"/>
            <a:ext cx="180000" cy="1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sz="300" dirty="0"/>
          </a:p>
        </p:txBody>
      </p:sp>
      <p:pic>
        <p:nvPicPr>
          <p:cNvPr id="150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978" y="1235221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Oval 150"/>
          <p:cNvSpPr/>
          <p:nvPr/>
        </p:nvSpPr>
        <p:spPr>
          <a:xfrm>
            <a:off x="3736741" y="1636963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2" name="Oval 151"/>
          <p:cNvSpPr/>
          <p:nvPr/>
        </p:nvSpPr>
        <p:spPr>
          <a:xfrm>
            <a:off x="3883999" y="1721341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3" name="Oval 152"/>
          <p:cNvSpPr/>
          <p:nvPr/>
        </p:nvSpPr>
        <p:spPr>
          <a:xfrm>
            <a:off x="3712978" y="1847798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3" name="Oval 162"/>
          <p:cNvSpPr/>
          <p:nvPr/>
        </p:nvSpPr>
        <p:spPr>
          <a:xfrm>
            <a:off x="3881431" y="1901798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4" name="Oval 163"/>
          <p:cNvSpPr/>
          <p:nvPr/>
        </p:nvSpPr>
        <p:spPr>
          <a:xfrm>
            <a:off x="3712978" y="2033920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5" name="Oval 164"/>
          <p:cNvSpPr/>
          <p:nvPr/>
        </p:nvSpPr>
        <p:spPr>
          <a:xfrm>
            <a:off x="3881431" y="2065450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6" name="Oval 165"/>
          <p:cNvSpPr/>
          <p:nvPr/>
        </p:nvSpPr>
        <p:spPr>
          <a:xfrm>
            <a:off x="4309348" y="2026477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7" name="Oval 166"/>
          <p:cNvSpPr/>
          <p:nvPr/>
        </p:nvSpPr>
        <p:spPr>
          <a:xfrm>
            <a:off x="4246587" y="1699237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8" name="Oval 167"/>
          <p:cNvSpPr/>
          <p:nvPr/>
        </p:nvSpPr>
        <p:spPr>
          <a:xfrm>
            <a:off x="4390976" y="1604796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9" name="Oval 168"/>
          <p:cNvSpPr/>
          <p:nvPr/>
        </p:nvSpPr>
        <p:spPr>
          <a:xfrm>
            <a:off x="4528199" y="150005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0" name="Oval 169"/>
          <p:cNvSpPr/>
          <p:nvPr/>
        </p:nvSpPr>
        <p:spPr>
          <a:xfrm>
            <a:off x="4704274" y="1531033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1" name="Oval 170"/>
          <p:cNvSpPr/>
          <p:nvPr/>
        </p:nvSpPr>
        <p:spPr>
          <a:xfrm>
            <a:off x="4575353" y="1667341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2" name="Oval 171"/>
          <p:cNvSpPr/>
          <p:nvPr/>
        </p:nvSpPr>
        <p:spPr>
          <a:xfrm>
            <a:off x="4234445" y="1856711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3" name="Oval 172"/>
          <p:cNvSpPr/>
          <p:nvPr/>
        </p:nvSpPr>
        <p:spPr>
          <a:xfrm>
            <a:off x="4417637" y="1767450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4" name="Oval 173"/>
          <p:cNvSpPr/>
          <p:nvPr/>
        </p:nvSpPr>
        <p:spPr>
          <a:xfrm>
            <a:off x="4880349" y="1538250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5" name="Oval 174"/>
          <p:cNvSpPr/>
          <p:nvPr/>
        </p:nvSpPr>
        <p:spPr>
          <a:xfrm>
            <a:off x="4778268" y="1705449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6" name="Oval 175"/>
          <p:cNvSpPr/>
          <p:nvPr/>
        </p:nvSpPr>
        <p:spPr>
          <a:xfrm>
            <a:off x="4619877" y="1826835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7" name="Oval 176"/>
          <p:cNvSpPr/>
          <p:nvPr/>
        </p:nvSpPr>
        <p:spPr>
          <a:xfrm>
            <a:off x="4462992" y="1942947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8" name="Oval 177"/>
          <p:cNvSpPr/>
          <p:nvPr/>
        </p:nvSpPr>
        <p:spPr>
          <a:xfrm>
            <a:off x="5169117" y="1645237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9" name="Oval 178"/>
          <p:cNvSpPr/>
          <p:nvPr/>
        </p:nvSpPr>
        <p:spPr>
          <a:xfrm>
            <a:off x="5070063" y="1828086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0" name="Oval 179"/>
          <p:cNvSpPr/>
          <p:nvPr/>
        </p:nvSpPr>
        <p:spPr>
          <a:xfrm>
            <a:off x="4953941" y="2009798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1" name="Oval 180"/>
          <p:cNvSpPr/>
          <p:nvPr/>
        </p:nvSpPr>
        <p:spPr>
          <a:xfrm>
            <a:off x="4848485" y="2134477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2" name="Oval 181"/>
          <p:cNvSpPr/>
          <p:nvPr/>
        </p:nvSpPr>
        <p:spPr>
          <a:xfrm>
            <a:off x="5070063" y="2176711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3" name="Oval 182"/>
          <p:cNvSpPr/>
          <p:nvPr/>
        </p:nvSpPr>
        <p:spPr>
          <a:xfrm>
            <a:off x="5284440" y="1834748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4" name="Oval 183"/>
          <p:cNvSpPr/>
          <p:nvPr/>
        </p:nvSpPr>
        <p:spPr>
          <a:xfrm>
            <a:off x="5351586" y="1651449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5" name="Oval 184"/>
          <p:cNvSpPr/>
          <p:nvPr/>
        </p:nvSpPr>
        <p:spPr>
          <a:xfrm>
            <a:off x="5184117" y="2025216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6" name="TextBox 185"/>
          <p:cNvSpPr txBox="1"/>
          <p:nvPr/>
        </p:nvSpPr>
        <p:spPr>
          <a:xfrm rot="16200000">
            <a:off x="984066" y="3568765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VHOD</a:t>
            </a:r>
            <a:endParaRPr lang="sl-SI" sz="1400" dirty="0"/>
          </a:p>
        </p:txBody>
      </p:sp>
      <p:sp>
        <p:nvSpPr>
          <p:cNvPr id="187" name="Rectangle 186"/>
          <p:cNvSpPr/>
          <p:nvPr/>
        </p:nvSpPr>
        <p:spPr>
          <a:xfrm rot="4270617">
            <a:off x="7268976" y="2715105"/>
            <a:ext cx="312576" cy="14397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88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639" y="2513889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" name="Oval 189"/>
          <p:cNvSpPr/>
          <p:nvPr/>
        </p:nvSpPr>
        <p:spPr>
          <a:xfrm>
            <a:off x="7379308" y="2992699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9</a:t>
            </a:r>
            <a:endParaRPr lang="sl-SI" dirty="0"/>
          </a:p>
        </p:txBody>
      </p:sp>
      <p:cxnSp>
        <p:nvCxnSpPr>
          <p:cNvPr id="191" name="Straight Connector 190"/>
          <p:cNvCxnSpPr/>
          <p:nvPr/>
        </p:nvCxnSpPr>
        <p:spPr>
          <a:xfrm>
            <a:off x="5392440" y="2368211"/>
            <a:ext cx="75167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5299988" y="2314218"/>
            <a:ext cx="269492" cy="26949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400" dirty="0" smtClean="0"/>
              <a:t>6</a:t>
            </a:r>
            <a:endParaRPr lang="sl-SI" dirty="0"/>
          </a:p>
        </p:txBody>
      </p:sp>
      <p:pic>
        <p:nvPicPr>
          <p:cNvPr id="192" name="Picture 2" descr="Rezultat iskanja slik za ELECTRICITY 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3" y="4651791"/>
            <a:ext cx="306215" cy="2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5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64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 Gržinič</dc:creator>
  <cp:lastModifiedBy>Aljaz Blatnik</cp:lastModifiedBy>
  <cp:revision>62</cp:revision>
  <cp:lastPrinted>2015-02-11T14:05:32Z</cp:lastPrinted>
  <dcterms:created xsi:type="dcterms:W3CDTF">2015-02-05T11:35:25Z</dcterms:created>
  <dcterms:modified xsi:type="dcterms:W3CDTF">2018-05-10T21:01:48Z</dcterms:modified>
</cp:coreProperties>
</file>